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2" r:id="rId7"/>
    <p:sldId id="311" r:id="rId8"/>
    <p:sldId id="266" r:id="rId9"/>
    <p:sldId id="315" r:id="rId10"/>
    <p:sldId id="309" r:id="rId11"/>
    <p:sldId id="298" r:id="rId12"/>
    <p:sldId id="299" r:id="rId13"/>
    <p:sldId id="317" r:id="rId14"/>
    <p:sldId id="318" r:id="rId15"/>
    <p:sldId id="306" r:id="rId16"/>
    <p:sldId id="300" r:id="rId17"/>
    <p:sldId id="319" r:id="rId18"/>
    <p:sldId id="312" r:id="rId19"/>
    <p:sldId id="307" r:id="rId20"/>
    <p:sldId id="308" r:id="rId21"/>
    <p:sldId id="304" r:id="rId22"/>
    <p:sldId id="261" r:id="rId23"/>
    <p:sldId id="314" r:id="rId24"/>
    <p:sldId id="288" r:id="rId25"/>
    <p:sldId id="276" r:id="rId26"/>
    <p:sldId id="316" r:id="rId27"/>
    <p:sldId id="302" r:id="rId28"/>
    <p:sldId id="301" r:id="rId29"/>
    <p:sldId id="31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91E607-7373-46C9-B8C5-D8F4F111B6BE}" v="8" dt="2023-05-05T13:42:49.238"/>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4660"/>
  </p:normalViewPr>
  <p:slideViewPr>
    <p:cSldViewPr snapToGrid="0">
      <p:cViewPr varScale="1">
        <p:scale>
          <a:sx n="61" d="100"/>
          <a:sy n="61" d="100"/>
        </p:scale>
        <p:origin x="57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y Gollihugh" userId="0bf47bf3-e6fa-40bc-a1be-51c9be1f8130" providerId="ADAL" clId="{ECB657EF-5E48-42DF-8BC2-BEFEB92E1788}"/>
    <pc:docChg chg="undo custSel addSld delSld modSld sldOrd">
      <pc:chgData name="Kay Gollihugh" userId="0bf47bf3-e6fa-40bc-a1be-51c9be1f8130" providerId="ADAL" clId="{ECB657EF-5E48-42DF-8BC2-BEFEB92E1788}" dt="2021-04-30T18:54:38.393" v="2072" actId="1076"/>
      <pc:docMkLst>
        <pc:docMk/>
      </pc:docMkLst>
      <pc:sldChg chg="modSp mod">
        <pc:chgData name="Kay Gollihugh" userId="0bf47bf3-e6fa-40bc-a1be-51c9be1f8130" providerId="ADAL" clId="{ECB657EF-5E48-42DF-8BC2-BEFEB92E1788}" dt="2021-03-25T21:04:38.221" v="1286"/>
        <pc:sldMkLst>
          <pc:docMk/>
          <pc:sldMk cId="4228182783" sldId="256"/>
        </pc:sldMkLst>
        <pc:spChg chg="mod">
          <ac:chgData name="Kay Gollihugh" userId="0bf47bf3-e6fa-40bc-a1be-51c9be1f8130" providerId="ADAL" clId="{ECB657EF-5E48-42DF-8BC2-BEFEB92E1788}" dt="2021-03-25T21:04:28.288" v="1285" actId="113"/>
          <ac:spMkLst>
            <pc:docMk/>
            <pc:sldMk cId="4228182783" sldId="256"/>
            <ac:spMk id="2" creationId="{77ED9FBD-1749-4F76-8218-656261CE2FAB}"/>
          </ac:spMkLst>
        </pc:spChg>
        <pc:spChg chg="mod">
          <ac:chgData name="Kay Gollihugh" userId="0bf47bf3-e6fa-40bc-a1be-51c9be1f8130" providerId="ADAL" clId="{ECB657EF-5E48-42DF-8BC2-BEFEB92E1788}" dt="2021-03-25T21:04:38.221" v="1286"/>
          <ac:spMkLst>
            <pc:docMk/>
            <pc:sldMk cId="4228182783" sldId="256"/>
            <ac:spMk id="3" creationId="{8DB778F5-1BFF-4085-858B-4E64172F6EA6}"/>
          </ac:spMkLst>
        </pc:spChg>
      </pc:sldChg>
      <pc:sldChg chg="addSp delSp modSp new mod modAnim">
        <pc:chgData name="Kay Gollihugh" userId="0bf47bf3-e6fa-40bc-a1be-51c9be1f8130" providerId="ADAL" clId="{ECB657EF-5E48-42DF-8BC2-BEFEB92E1788}" dt="2021-03-25T20:56:57.339" v="1235"/>
        <pc:sldMkLst>
          <pc:docMk/>
          <pc:sldMk cId="997888541" sldId="257"/>
        </pc:sldMkLst>
        <pc:spChg chg="del mod">
          <ac:chgData name="Kay Gollihugh" userId="0bf47bf3-e6fa-40bc-a1be-51c9be1f8130" providerId="ADAL" clId="{ECB657EF-5E48-42DF-8BC2-BEFEB92E1788}" dt="2021-03-24T12:48:51.762" v="2"/>
          <ac:spMkLst>
            <pc:docMk/>
            <pc:sldMk cId="997888541" sldId="257"/>
            <ac:spMk id="2" creationId="{60EA5968-B77C-40BC-8AB7-CFC682E820BD}"/>
          </ac:spMkLst>
        </pc:spChg>
        <pc:spChg chg="del">
          <ac:chgData name="Kay Gollihugh" userId="0bf47bf3-e6fa-40bc-a1be-51c9be1f8130" providerId="ADAL" clId="{ECB657EF-5E48-42DF-8BC2-BEFEB92E1788}" dt="2021-03-24T12:48:51.762" v="2"/>
          <ac:spMkLst>
            <pc:docMk/>
            <pc:sldMk cId="997888541" sldId="257"/>
            <ac:spMk id="3" creationId="{2EACBA2B-96FB-413D-A4B0-D71274FE05FD}"/>
          </ac:spMkLst>
        </pc:spChg>
        <pc:spChg chg="add mod">
          <ac:chgData name="Kay Gollihugh" userId="0bf47bf3-e6fa-40bc-a1be-51c9be1f8130" providerId="ADAL" clId="{ECB657EF-5E48-42DF-8BC2-BEFEB92E1788}" dt="2021-03-25T14:56:53.194" v="112"/>
          <ac:spMkLst>
            <pc:docMk/>
            <pc:sldMk cId="997888541" sldId="257"/>
            <ac:spMk id="4" creationId="{13C2F65D-33A8-4650-90EB-7A0EAF43CBD6}"/>
          </ac:spMkLst>
        </pc:spChg>
        <pc:spChg chg="add mod">
          <ac:chgData name="Kay Gollihugh" userId="0bf47bf3-e6fa-40bc-a1be-51c9be1f8130" providerId="ADAL" clId="{ECB657EF-5E48-42DF-8BC2-BEFEB92E1788}" dt="2021-03-25T20:56:13.656" v="1230" actId="12"/>
          <ac:spMkLst>
            <pc:docMk/>
            <pc:sldMk cId="997888541" sldId="257"/>
            <ac:spMk id="5" creationId="{CD5B1157-46C4-40C6-81F3-52F8A04AAAE9}"/>
          </ac:spMkLst>
        </pc:spChg>
      </pc:sldChg>
      <pc:sldChg chg="addSp delSp modSp mod setBg setClrOvrMap delDesignElem">
        <pc:chgData name="Kay Gollihugh" userId="0bf47bf3-e6fa-40bc-a1be-51c9be1f8130" providerId="ADAL" clId="{ECB657EF-5E48-42DF-8BC2-BEFEB92E1788}" dt="2021-03-24T12:58:55.204" v="64" actId="122"/>
        <pc:sldMkLst>
          <pc:docMk/>
          <pc:sldMk cId="3202807280" sldId="258"/>
        </pc:sldMkLst>
        <pc:spChg chg="mod">
          <ac:chgData name="Kay Gollihugh" userId="0bf47bf3-e6fa-40bc-a1be-51c9be1f8130" providerId="ADAL" clId="{ECB657EF-5E48-42DF-8BC2-BEFEB92E1788}" dt="2021-03-24T12:58:17.427" v="54" actId="242"/>
          <ac:spMkLst>
            <pc:docMk/>
            <pc:sldMk cId="3202807280" sldId="258"/>
            <ac:spMk id="2" creationId="{1DFAF114-1934-44BA-AB0F-C2A1B3F8F47C}"/>
          </ac:spMkLst>
        </pc:spChg>
        <pc:spChg chg="mod">
          <ac:chgData name="Kay Gollihugh" userId="0bf47bf3-e6fa-40bc-a1be-51c9be1f8130" providerId="ADAL" clId="{ECB657EF-5E48-42DF-8BC2-BEFEB92E1788}" dt="2021-03-24T12:58:55.204" v="64" actId="122"/>
          <ac:spMkLst>
            <pc:docMk/>
            <pc:sldMk cId="3202807280" sldId="258"/>
            <ac:spMk id="3" creationId="{0AC60C38-C29E-4F7C-8934-15275CAA011C}"/>
          </ac:spMkLst>
        </pc:spChg>
        <pc:spChg chg="add del">
          <ac:chgData name="Kay Gollihugh" userId="0bf47bf3-e6fa-40bc-a1be-51c9be1f8130" providerId="ADAL" clId="{ECB657EF-5E48-42DF-8BC2-BEFEB92E1788}" dt="2021-03-24T12:57:48.167" v="52" actId="26606"/>
          <ac:spMkLst>
            <pc:docMk/>
            <pc:sldMk cId="3202807280" sldId="258"/>
            <ac:spMk id="10" creationId="{0671A8AE-40A1-4631-A6B8-581AFF065482}"/>
          </ac:spMkLst>
        </pc:spChg>
        <pc:spChg chg="add del">
          <ac:chgData name="Kay Gollihugh" userId="0bf47bf3-e6fa-40bc-a1be-51c9be1f8130" providerId="ADAL" clId="{ECB657EF-5E48-42DF-8BC2-BEFEB92E1788}" dt="2021-03-24T12:57:48.167" v="52" actId="26606"/>
          <ac:spMkLst>
            <pc:docMk/>
            <pc:sldMk cId="3202807280" sldId="258"/>
            <ac:spMk id="12" creationId="{AB58EF07-17C2-48CF-ABB0-EEF1F17CB8F0}"/>
          </ac:spMkLst>
        </pc:spChg>
        <pc:spChg chg="add del">
          <ac:chgData name="Kay Gollihugh" userId="0bf47bf3-e6fa-40bc-a1be-51c9be1f8130" providerId="ADAL" clId="{ECB657EF-5E48-42DF-8BC2-BEFEB92E1788}" dt="2021-03-24T12:57:48.167" v="52" actId="26606"/>
          <ac:spMkLst>
            <pc:docMk/>
            <pc:sldMk cId="3202807280" sldId="258"/>
            <ac:spMk id="14" creationId="{AF2F604E-43BE-4DC3-B983-E071523364F8}"/>
          </ac:spMkLst>
        </pc:spChg>
        <pc:spChg chg="add del">
          <ac:chgData name="Kay Gollihugh" userId="0bf47bf3-e6fa-40bc-a1be-51c9be1f8130" providerId="ADAL" clId="{ECB657EF-5E48-42DF-8BC2-BEFEB92E1788}" dt="2021-03-24T12:57:48.167" v="52" actId="26606"/>
          <ac:spMkLst>
            <pc:docMk/>
            <pc:sldMk cId="3202807280" sldId="258"/>
            <ac:spMk id="16" creationId="{08C9B587-E65E-4B52-B37C-ABEBB6E87928}"/>
          </ac:spMkLst>
        </pc:spChg>
        <pc:spChg chg="add del">
          <ac:chgData name="Kay Gollihugh" userId="0bf47bf3-e6fa-40bc-a1be-51c9be1f8130" providerId="ADAL" clId="{ECB657EF-5E48-42DF-8BC2-BEFEB92E1788}" dt="2021-03-24T12:57:48.151" v="51" actId="26606"/>
          <ac:spMkLst>
            <pc:docMk/>
            <pc:sldMk cId="3202807280" sldId="258"/>
            <ac:spMk id="21" creationId="{526E0BFB-CDF1-4990-8C11-AC849311E0A8}"/>
          </ac:spMkLst>
        </pc:spChg>
        <pc:spChg chg="add del">
          <ac:chgData name="Kay Gollihugh" userId="0bf47bf3-e6fa-40bc-a1be-51c9be1f8130" providerId="ADAL" clId="{ECB657EF-5E48-42DF-8BC2-BEFEB92E1788}" dt="2021-03-24T12:57:48.151" v="51" actId="26606"/>
          <ac:spMkLst>
            <pc:docMk/>
            <pc:sldMk cId="3202807280" sldId="258"/>
            <ac:spMk id="23" creationId="{6069A1F8-9BEB-4786-9694-FC48B2D75D21}"/>
          </ac:spMkLst>
        </pc:spChg>
        <pc:spChg chg="add del">
          <ac:chgData name="Kay Gollihugh" userId="0bf47bf3-e6fa-40bc-a1be-51c9be1f8130" providerId="ADAL" clId="{ECB657EF-5E48-42DF-8BC2-BEFEB92E1788}" dt="2021-03-24T12:57:48.151" v="51" actId="26606"/>
          <ac:spMkLst>
            <pc:docMk/>
            <pc:sldMk cId="3202807280" sldId="258"/>
            <ac:spMk id="25" creationId="{AF2F604E-43BE-4DC3-B983-E071523364F8}"/>
          </ac:spMkLst>
        </pc:spChg>
        <pc:spChg chg="add del">
          <ac:chgData name="Kay Gollihugh" userId="0bf47bf3-e6fa-40bc-a1be-51c9be1f8130" providerId="ADAL" clId="{ECB657EF-5E48-42DF-8BC2-BEFEB92E1788}" dt="2021-03-24T12:57:48.151" v="51" actId="26606"/>
          <ac:spMkLst>
            <pc:docMk/>
            <pc:sldMk cId="3202807280" sldId="258"/>
            <ac:spMk id="27" creationId="{08C9B587-E65E-4B52-B37C-ABEBB6E87928}"/>
          </ac:spMkLst>
        </pc:spChg>
        <pc:spChg chg="add">
          <ac:chgData name="Kay Gollihugh" userId="0bf47bf3-e6fa-40bc-a1be-51c9be1f8130" providerId="ADAL" clId="{ECB657EF-5E48-42DF-8BC2-BEFEB92E1788}" dt="2021-03-24T12:57:48.167" v="52" actId="26606"/>
          <ac:spMkLst>
            <pc:docMk/>
            <pc:sldMk cId="3202807280" sldId="258"/>
            <ac:spMk id="29" creationId="{22A397E7-BF60-45B2-84C7-B074B76C37A7}"/>
          </ac:spMkLst>
        </pc:spChg>
        <pc:spChg chg="add">
          <ac:chgData name="Kay Gollihugh" userId="0bf47bf3-e6fa-40bc-a1be-51c9be1f8130" providerId="ADAL" clId="{ECB657EF-5E48-42DF-8BC2-BEFEB92E1788}" dt="2021-03-24T12:57:48.167" v="52" actId="26606"/>
          <ac:spMkLst>
            <pc:docMk/>
            <pc:sldMk cId="3202807280" sldId="258"/>
            <ac:spMk id="30" creationId="{890DEF05-784E-4B61-89E4-04C4ECF4E5A0}"/>
          </ac:spMkLst>
        </pc:spChg>
        <pc:picChg chg="mod ord">
          <ac:chgData name="Kay Gollihugh" userId="0bf47bf3-e6fa-40bc-a1be-51c9be1f8130" providerId="ADAL" clId="{ECB657EF-5E48-42DF-8BC2-BEFEB92E1788}" dt="2021-03-24T12:57:48.167" v="52" actId="26606"/>
          <ac:picMkLst>
            <pc:docMk/>
            <pc:sldMk cId="3202807280" sldId="258"/>
            <ac:picMk id="5" creationId="{56EE417E-A959-4D78-B3CC-ADE3D5E732BA}"/>
          </ac:picMkLst>
        </pc:picChg>
        <pc:cxnChg chg="add">
          <ac:chgData name="Kay Gollihugh" userId="0bf47bf3-e6fa-40bc-a1be-51c9be1f8130" providerId="ADAL" clId="{ECB657EF-5E48-42DF-8BC2-BEFEB92E1788}" dt="2021-03-24T12:57:48.167" v="52" actId="26606"/>
          <ac:cxnSpMkLst>
            <pc:docMk/>
            <pc:sldMk cId="3202807280" sldId="258"/>
            <ac:cxnSpMk id="31" creationId="{C41BAEC7-F7B0-4224-8B18-8F74B7D87F0B}"/>
          </ac:cxnSpMkLst>
        </pc:cxnChg>
      </pc:sldChg>
      <pc:sldChg chg="modSp mod modAnim">
        <pc:chgData name="Kay Gollihugh" userId="0bf47bf3-e6fa-40bc-a1be-51c9be1f8130" providerId="ADAL" clId="{ECB657EF-5E48-42DF-8BC2-BEFEB92E1788}" dt="2021-04-26T15:01:59.922" v="2066" actId="20577"/>
        <pc:sldMkLst>
          <pc:docMk/>
          <pc:sldMk cId="372366581" sldId="259"/>
        </pc:sldMkLst>
        <pc:spChg chg="mod">
          <ac:chgData name="Kay Gollihugh" userId="0bf47bf3-e6fa-40bc-a1be-51c9be1f8130" providerId="ADAL" clId="{ECB657EF-5E48-42DF-8BC2-BEFEB92E1788}" dt="2021-03-25T20:58:18.059" v="1242" actId="14100"/>
          <ac:spMkLst>
            <pc:docMk/>
            <pc:sldMk cId="372366581" sldId="259"/>
            <ac:spMk id="4" creationId="{13C2F65D-33A8-4650-90EB-7A0EAF43CBD6}"/>
          </ac:spMkLst>
        </pc:spChg>
        <pc:spChg chg="mod">
          <ac:chgData name="Kay Gollihugh" userId="0bf47bf3-e6fa-40bc-a1be-51c9be1f8130" providerId="ADAL" clId="{ECB657EF-5E48-42DF-8BC2-BEFEB92E1788}" dt="2021-04-26T15:01:59.922" v="2066" actId="20577"/>
          <ac:spMkLst>
            <pc:docMk/>
            <pc:sldMk cId="372366581" sldId="259"/>
            <ac:spMk id="5" creationId="{CD5B1157-46C4-40C6-81F3-52F8A04AAAE9}"/>
          </ac:spMkLst>
        </pc:spChg>
      </pc:sldChg>
      <pc:sldChg chg="modSp modAnim">
        <pc:chgData name="Kay Gollihugh" userId="0bf47bf3-e6fa-40bc-a1be-51c9be1f8130" providerId="ADAL" clId="{ECB657EF-5E48-42DF-8BC2-BEFEB92E1788}" dt="2021-03-25T20:59:06.403" v="1249"/>
        <pc:sldMkLst>
          <pc:docMk/>
          <pc:sldMk cId="1653846967" sldId="260"/>
        </pc:sldMkLst>
        <pc:spChg chg="mod">
          <ac:chgData name="Kay Gollihugh" userId="0bf47bf3-e6fa-40bc-a1be-51c9be1f8130" providerId="ADAL" clId="{ECB657EF-5E48-42DF-8BC2-BEFEB92E1788}" dt="2021-03-25T14:56:42.459" v="110"/>
          <ac:spMkLst>
            <pc:docMk/>
            <pc:sldMk cId="1653846967" sldId="260"/>
            <ac:spMk id="4" creationId="{13C2F65D-33A8-4650-90EB-7A0EAF43CBD6}"/>
          </ac:spMkLst>
        </pc:spChg>
        <pc:spChg chg="mod">
          <ac:chgData name="Kay Gollihugh" userId="0bf47bf3-e6fa-40bc-a1be-51c9be1f8130" providerId="ADAL" clId="{ECB657EF-5E48-42DF-8BC2-BEFEB92E1788}" dt="2021-03-25T14:45:45.414" v="107"/>
          <ac:spMkLst>
            <pc:docMk/>
            <pc:sldMk cId="1653846967" sldId="260"/>
            <ac:spMk id="5" creationId="{CD5B1157-46C4-40C6-81F3-52F8A04AAAE9}"/>
          </ac:spMkLst>
        </pc:spChg>
      </pc:sldChg>
      <pc:sldChg chg="addSp delSp modSp mod ord setBg delAnim modAnim">
        <pc:chgData name="Kay Gollihugh" userId="0bf47bf3-e6fa-40bc-a1be-51c9be1f8130" providerId="ADAL" clId="{ECB657EF-5E48-42DF-8BC2-BEFEB92E1788}" dt="2021-04-22T14:55:00.730" v="1793" actId="255"/>
        <pc:sldMkLst>
          <pc:docMk/>
          <pc:sldMk cId="3486761971" sldId="261"/>
        </pc:sldMkLst>
        <pc:spChg chg="mod ord">
          <ac:chgData name="Kay Gollihugh" userId="0bf47bf3-e6fa-40bc-a1be-51c9be1f8130" providerId="ADAL" clId="{ECB657EF-5E48-42DF-8BC2-BEFEB92E1788}" dt="2021-04-22T14:55:00.730" v="1793" actId="255"/>
          <ac:spMkLst>
            <pc:docMk/>
            <pc:sldMk cId="3486761971" sldId="261"/>
            <ac:spMk id="2" creationId="{7A0B81E7-2CBC-4DDF-ABC4-4B9A3A9C3073}"/>
          </ac:spMkLst>
        </pc:spChg>
        <pc:spChg chg="del mod ord">
          <ac:chgData name="Kay Gollihugh" userId="0bf47bf3-e6fa-40bc-a1be-51c9be1f8130" providerId="ADAL" clId="{ECB657EF-5E48-42DF-8BC2-BEFEB92E1788}" dt="2021-04-22T13:18:37.611" v="1411" actId="21"/>
          <ac:spMkLst>
            <pc:docMk/>
            <pc:sldMk cId="3486761971" sldId="261"/>
            <ac:spMk id="3" creationId="{EF00CD2F-6865-4261-B21C-85EFBF06F438}"/>
          </ac:spMkLst>
        </pc:spChg>
        <pc:spChg chg="add del mod">
          <ac:chgData name="Kay Gollihugh" userId="0bf47bf3-e6fa-40bc-a1be-51c9be1f8130" providerId="ADAL" clId="{ECB657EF-5E48-42DF-8BC2-BEFEB92E1788}" dt="2021-04-22T13:18:41.818" v="1412" actId="478"/>
          <ac:spMkLst>
            <pc:docMk/>
            <pc:sldMk cId="3486761971" sldId="261"/>
            <ac:spMk id="5" creationId="{79A8351D-ECAB-4BB4-A2E0-222D7329B4C5}"/>
          </ac:spMkLst>
        </pc:spChg>
        <pc:spChg chg="add mod">
          <ac:chgData name="Kay Gollihugh" userId="0bf47bf3-e6fa-40bc-a1be-51c9be1f8130" providerId="ADAL" clId="{ECB657EF-5E48-42DF-8BC2-BEFEB92E1788}" dt="2021-04-22T13:18:44.560" v="1413"/>
          <ac:spMkLst>
            <pc:docMk/>
            <pc:sldMk cId="3486761971" sldId="261"/>
            <ac:spMk id="12" creationId="{106EAB51-DD9C-4ECB-A9CA-B38F55E3FAAC}"/>
          </ac:spMkLst>
        </pc:spChg>
        <pc:spChg chg="add del">
          <ac:chgData name="Kay Gollihugh" userId="0bf47bf3-e6fa-40bc-a1be-51c9be1f8130" providerId="ADAL" clId="{ECB657EF-5E48-42DF-8BC2-BEFEB92E1788}" dt="2021-04-22T12:56:39.711" v="1374" actId="26606"/>
          <ac:spMkLst>
            <pc:docMk/>
            <pc:sldMk cId="3486761971" sldId="261"/>
            <ac:spMk id="71" creationId="{45D37F4E-DDB4-456B-97E0-9937730A039F}"/>
          </ac:spMkLst>
        </pc:spChg>
        <pc:spChg chg="add del">
          <ac:chgData name="Kay Gollihugh" userId="0bf47bf3-e6fa-40bc-a1be-51c9be1f8130" providerId="ADAL" clId="{ECB657EF-5E48-42DF-8BC2-BEFEB92E1788}" dt="2021-04-22T12:56:39.711" v="1374" actId="26606"/>
          <ac:spMkLst>
            <pc:docMk/>
            <pc:sldMk cId="3486761971" sldId="261"/>
            <ac:spMk id="73" creationId="{B2DD41CD-8F47-4F56-AD12-4E2FF7696987}"/>
          </ac:spMkLst>
        </pc:spChg>
        <pc:spChg chg="add">
          <ac:chgData name="Kay Gollihugh" userId="0bf47bf3-e6fa-40bc-a1be-51c9be1f8130" providerId="ADAL" clId="{ECB657EF-5E48-42DF-8BC2-BEFEB92E1788}" dt="2021-04-22T12:56:39.711" v="1374" actId="26606"/>
          <ac:spMkLst>
            <pc:docMk/>
            <pc:sldMk cId="3486761971" sldId="261"/>
            <ac:spMk id="135" creationId="{4038CB10-1F5C-4D54-9DF7-12586DE5B007}"/>
          </ac:spMkLst>
        </pc:spChg>
        <pc:spChg chg="add">
          <ac:chgData name="Kay Gollihugh" userId="0bf47bf3-e6fa-40bc-a1be-51c9be1f8130" providerId="ADAL" clId="{ECB657EF-5E48-42DF-8BC2-BEFEB92E1788}" dt="2021-04-22T12:56:39.711" v="1374" actId="26606"/>
          <ac:spMkLst>
            <pc:docMk/>
            <pc:sldMk cId="3486761971" sldId="261"/>
            <ac:spMk id="137" creationId="{73ED6512-6858-4552-B699-9A97FE9A4EA2}"/>
          </ac:spMkLst>
        </pc:spChg>
        <pc:picChg chg="add mod">
          <ac:chgData name="Kay Gollihugh" userId="0bf47bf3-e6fa-40bc-a1be-51c9be1f8130" providerId="ADAL" clId="{ECB657EF-5E48-42DF-8BC2-BEFEB92E1788}" dt="2021-04-22T13:28:31.368" v="1423" actId="1076"/>
          <ac:picMkLst>
            <pc:docMk/>
            <pc:sldMk cId="3486761971" sldId="261"/>
            <ac:picMk id="6" creationId="{60CE1449-3FA5-4F0C-9A94-27298E98DC59}"/>
          </ac:picMkLst>
        </pc:picChg>
        <pc:picChg chg="add mod">
          <ac:chgData name="Kay Gollihugh" userId="0bf47bf3-e6fa-40bc-a1be-51c9be1f8130" providerId="ADAL" clId="{ECB657EF-5E48-42DF-8BC2-BEFEB92E1788}" dt="2021-04-22T13:16:09.332" v="1401" actId="1076"/>
          <ac:picMkLst>
            <pc:docMk/>
            <pc:sldMk cId="3486761971" sldId="261"/>
            <ac:picMk id="1026" creationId="{20BB2DF9-9B77-4A69-8F06-5D9C26DA91C1}"/>
          </ac:picMkLst>
        </pc:picChg>
        <pc:picChg chg="add mod">
          <ac:chgData name="Kay Gollihugh" userId="0bf47bf3-e6fa-40bc-a1be-51c9be1f8130" providerId="ADAL" clId="{ECB657EF-5E48-42DF-8BC2-BEFEB92E1788}" dt="2021-04-22T13:16:39.152" v="1405" actId="14100"/>
          <ac:picMkLst>
            <pc:docMk/>
            <pc:sldMk cId="3486761971" sldId="261"/>
            <ac:picMk id="1028" creationId="{43184E2D-2A73-4969-8088-6C6AED2BD7F2}"/>
          </ac:picMkLst>
        </pc:picChg>
      </pc:sldChg>
      <pc:sldChg chg="addSp modSp mod modAnim">
        <pc:chgData name="Kay Gollihugh" userId="0bf47bf3-e6fa-40bc-a1be-51c9be1f8130" providerId="ADAL" clId="{ECB657EF-5E48-42DF-8BC2-BEFEB92E1788}" dt="2021-04-22T15:18:44.080" v="1907" actId="14100"/>
        <pc:sldMkLst>
          <pc:docMk/>
          <pc:sldMk cId="2347764160" sldId="262"/>
        </pc:sldMkLst>
        <pc:spChg chg="mod">
          <ac:chgData name="Kay Gollihugh" userId="0bf47bf3-e6fa-40bc-a1be-51c9be1f8130" providerId="ADAL" clId="{ECB657EF-5E48-42DF-8BC2-BEFEB92E1788}" dt="2021-04-22T15:18:04.399" v="1899" actId="1076"/>
          <ac:spMkLst>
            <pc:docMk/>
            <pc:sldMk cId="2347764160" sldId="262"/>
            <ac:spMk id="2" creationId="{7710C6F5-72D1-483D-8A1D-D277198E3CBB}"/>
          </ac:spMkLst>
        </pc:spChg>
        <pc:spChg chg="add mod">
          <ac:chgData name="Kay Gollihugh" userId="0bf47bf3-e6fa-40bc-a1be-51c9be1f8130" providerId="ADAL" clId="{ECB657EF-5E48-42DF-8BC2-BEFEB92E1788}" dt="2021-04-22T15:18:44.080" v="1907" actId="14100"/>
          <ac:spMkLst>
            <pc:docMk/>
            <pc:sldMk cId="2347764160" sldId="262"/>
            <ac:spMk id="4" creationId="{7710F580-FA7D-48B9-BC79-1164BCD2D411}"/>
          </ac:spMkLst>
        </pc:spChg>
        <pc:picChg chg="mod">
          <ac:chgData name="Kay Gollihugh" userId="0bf47bf3-e6fa-40bc-a1be-51c9be1f8130" providerId="ADAL" clId="{ECB657EF-5E48-42DF-8BC2-BEFEB92E1788}" dt="2021-04-22T15:18:27.813" v="1905" actId="1076"/>
          <ac:picMkLst>
            <pc:docMk/>
            <pc:sldMk cId="2347764160" sldId="262"/>
            <ac:picMk id="5" creationId="{17C868EC-0325-4A35-A6FC-08684F60BAB9}"/>
          </ac:picMkLst>
        </pc:picChg>
      </pc:sldChg>
      <pc:sldChg chg="addSp delSp modSp mod modTransition modAnim">
        <pc:chgData name="Kay Gollihugh" userId="0bf47bf3-e6fa-40bc-a1be-51c9be1f8130" providerId="ADAL" clId="{ECB657EF-5E48-42DF-8BC2-BEFEB92E1788}" dt="2021-04-22T15:39:14.751" v="2001"/>
        <pc:sldMkLst>
          <pc:docMk/>
          <pc:sldMk cId="3898782445" sldId="266"/>
        </pc:sldMkLst>
        <pc:spChg chg="mod">
          <ac:chgData name="Kay Gollihugh" userId="0bf47bf3-e6fa-40bc-a1be-51c9be1f8130" providerId="ADAL" clId="{ECB657EF-5E48-42DF-8BC2-BEFEB92E1788}" dt="2021-04-22T14:49:22.656" v="1733" actId="20577"/>
          <ac:spMkLst>
            <pc:docMk/>
            <pc:sldMk cId="3898782445" sldId="266"/>
            <ac:spMk id="2" creationId="{840B2ACE-17B9-4840-B90C-BAEADE97F5F7}"/>
          </ac:spMkLst>
        </pc:spChg>
        <pc:spChg chg="add del mod">
          <ac:chgData name="Kay Gollihugh" userId="0bf47bf3-e6fa-40bc-a1be-51c9be1f8130" providerId="ADAL" clId="{ECB657EF-5E48-42DF-8BC2-BEFEB92E1788}" dt="2021-03-25T15:34:59.887" v="117"/>
          <ac:spMkLst>
            <pc:docMk/>
            <pc:sldMk cId="3898782445" sldId="266"/>
            <ac:spMk id="3" creationId="{0D13A6FE-25E7-41BF-A84C-2A78AE4798F6}"/>
          </ac:spMkLst>
        </pc:spChg>
        <pc:spChg chg="add mod">
          <ac:chgData name="Kay Gollihugh" userId="0bf47bf3-e6fa-40bc-a1be-51c9be1f8130" providerId="ADAL" clId="{ECB657EF-5E48-42DF-8BC2-BEFEB92E1788}" dt="2021-03-25T15:34:59.887" v="117"/>
          <ac:spMkLst>
            <pc:docMk/>
            <pc:sldMk cId="3898782445" sldId="266"/>
            <ac:spMk id="5" creationId="{FD75011D-DC1F-4206-BBDF-734756E80B89}"/>
          </ac:spMkLst>
        </pc:spChg>
        <pc:graphicFrameChg chg="mod">
          <ac:chgData name="Kay Gollihugh" userId="0bf47bf3-e6fa-40bc-a1be-51c9be1f8130" providerId="ADAL" clId="{ECB657EF-5E48-42DF-8BC2-BEFEB92E1788}" dt="2021-04-22T15:38:55.041" v="2000" actId="255"/>
          <ac:graphicFrameMkLst>
            <pc:docMk/>
            <pc:sldMk cId="3898782445" sldId="266"/>
            <ac:graphicFrameMk id="7" creationId="{76459839-4457-4989-95CC-0F6986AD616B}"/>
          </ac:graphicFrameMkLst>
        </pc:graphicFrameChg>
      </pc:sldChg>
      <pc:sldChg chg="modSp del mod modAnim">
        <pc:chgData name="Kay Gollihugh" userId="0bf47bf3-e6fa-40bc-a1be-51c9be1f8130" providerId="ADAL" clId="{ECB657EF-5E48-42DF-8BC2-BEFEB92E1788}" dt="2021-04-22T14:20:35.255" v="1510" actId="47"/>
        <pc:sldMkLst>
          <pc:docMk/>
          <pc:sldMk cId="2018757773" sldId="267"/>
        </pc:sldMkLst>
        <pc:spChg chg="mod">
          <ac:chgData name="Kay Gollihugh" userId="0bf47bf3-e6fa-40bc-a1be-51c9be1f8130" providerId="ADAL" clId="{ECB657EF-5E48-42DF-8BC2-BEFEB92E1788}" dt="2021-03-25T19:52:15.276" v="683" actId="20577"/>
          <ac:spMkLst>
            <pc:docMk/>
            <pc:sldMk cId="2018757773" sldId="267"/>
            <ac:spMk id="2" creationId="{846BE7D9-7210-4577-9DEE-15545B8ED04C}"/>
          </ac:spMkLst>
        </pc:spChg>
        <pc:spChg chg="mod">
          <ac:chgData name="Kay Gollihugh" userId="0bf47bf3-e6fa-40bc-a1be-51c9be1f8130" providerId="ADAL" clId="{ECB657EF-5E48-42DF-8BC2-BEFEB92E1788}" dt="2021-03-25T20:36:29.753" v="986" actId="20577"/>
          <ac:spMkLst>
            <pc:docMk/>
            <pc:sldMk cId="2018757773" sldId="267"/>
            <ac:spMk id="3" creationId="{95788ACD-B848-49D6-BB13-9B78CACE4ACF}"/>
          </ac:spMkLst>
        </pc:spChg>
      </pc:sldChg>
      <pc:sldChg chg="del">
        <pc:chgData name="Kay Gollihugh" userId="0bf47bf3-e6fa-40bc-a1be-51c9be1f8130" providerId="ADAL" clId="{ECB657EF-5E48-42DF-8BC2-BEFEB92E1788}" dt="2021-04-20T12:37:05.008" v="1314" actId="47"/>
        <pc:sldMkLst>
          <pc:docMk/>
          <pc:sldMk cId="655248426" sldId="272"/>
        </pc:sldMkLst>
      </pc:sldChg>
      <pc:sldChg chg="del">
        <pc:chgData name="Kay Gollihugh" userId="0bf47bf3-e6fa-40bc-a1be-51c9be1f8130" providerId="ADAL" clId="{ECB657EF-5E48-42DF-8BC2-BEFEB92E1788}" dt="2021-04-20T12:37:05.008" v="1314" actId="47"/>
        <pc:sldMkLst>
          <pc:docMk/>
          <pc:sldMk cId="4216280672" sldId="273"/>
        </pc:sldMkLst>
      </pc:sldChg>
      <pc:sldChg chg="del">
        <pc:chgData name="Kay Gollihugh" userId="0bf47bf3-e6fa-40bc-a1be-51c9be1f8130" providerId="ADAL" clId="{ECB657EF-5E48-42DF-8BC2-BEFEB92E1788}" dt="2021-04-20T12:37:05.008" v="1314" actId="47"/>
        <pc:sldMkLst>
          <pc:docMk/>
          <pc:sldMk cId="1626561563" sldId="277"/>
        </pc:sldMkLst>
      </pc:sldChg>
      <pc:sldChg chg="del">
        <pc:chgData name="Kay Gollihugh" userId="0bf47bf3-e6fa-40bc-a1be-51c9be1f8130" providerId="ADAL" clId="{ECB657EF-5E48-42DF-8BC2-BEFEB92E1788}" dt="2021-04-20T12:37:05.008" v="1314" actId="47"/>
        <pc:sldMkLst>
          <pc:docMk/>
          <pc:sldMk cId="1748954209" sldId="290"/>
        </pc:sldMkLst>
      </pc:sldChg>
      <pc:sldChg chg="modAnim">
        <pc:chgData name="Kay Gollihugh" userId="0bf47bf3-e6fa-40bc-a1be-51c9be1f8130" providerId="ADAL" clId="{ECB657EF-5E48-42DF-8BC2-BEFEB92E1788}" dt="2021-03-25T21:01:18.069" v="1266"/>
        <pc:sldMkLst>
          <pc:docMk/>
          <pc:sldMk cId="2075255863" sldId="299"/>
        </pc:sldMkLst>
      </pc:sldChg>
      <pc:sldChg chg="modSp mod">
        <pc:chgData name="Kay Gollihugh" userId="0bf47bf3-e6fa-40bc-a1be-51c9be1f8130" providerId="ADAL" clId="{ECB657EF-5E48-42DF-8BC2-BEFEB92E1788}" dt="2021-04-30T18:54:38.393" v="2072" actId="1076"/>
        <pc:sldMkLst>
          <pc:docMk/>
          <pc:sldMk cId="3120135658" sldId="300"/>
        </pc:sldMkLst>
        <pc:picChg chg="mod">
          <ac:chgData name="Kay Gollihugh" userId="0bf47bf3-e6fa-40bc-a1be-51c9be1f8130" providerId="ADAL" clId="{ECB657EF-5E48-42DF-8BC2-BEFEB92E1788}" dt="2021-04-30T18:54:38.393" v="2072" actId="1076"/>
          <ac:picMkLst>
            <pc:docMk/>
            <pc:sldMk cId="3120135658" sldId="300"/>
            <ac:picMk id="3" creationId="{A2B88203-E956-4D3A-85AB-D3FA09B6B6DB}"/>
          </ac:picMkLst>
        </pc:picChg>
      </pc:sldChg>
      <pc:sldChg chg="modSp">
        <pc:chgData name="Kay Gollihugh" userId="0bf47bf3-e6fa-40bc-a1be-51c9be1f8130" providerId="ADAL" clId="{ECB657EF-5E48-42DF-8BC2-BEFEB92E1788}" dt="2021-03-25T15:46:28.746" v="130" actId="1076"/>
        <pc:sldMkLst>
          <pc:docMk/>
          <pc:sldMk cId="2499431545" sldId="302"/>
        </pc:sldMkLst>
        <pc:spChg chg="mod">
          <ac:chgData name="Kay Gollihugh" userId="0bf47bf3-e6fa-40bc-a1be-51c9be1f8130" providerId="ADAL" clId="{ECB657EF-5E48-42DF-8BC2-BEFEB92E1788}" dt="2021-03-25T15:46:24.208" v="129" actId="14100"/>
          <ac:spMkLst>
            <pc:docMk/>
            <pc:sldMk cId="2499431545" sldId="302"/>
            <ac:spMk id="3" creationId="{D49518E3-5247-4585-8841-67B7230874D3}"/>
          </ac:spMkLst>
        </pc:spChg>
        <pc:spChg chg="mod">
          <ac:chgData name="Kay Gollihugh" userId="0bf47bf3-e6fa-40bc-a1be-51c9be1f8130" providerId="ADAL" clId="{ECB657EF-5E48-42DF-8BC2-BEFEB92E1788}" dt="2021-03-25T15:46:28.746" v="130" actId="1076"/>
          <ac:spMkLst>
            <pc:docMk/>
            <pc:sldMk cId="2499431545" sldId="302"/>
            <ac:spMk id="6" creationId="{C7D5F626-FC8E-47A8-8131-5E526ECBE107}"/>
          </ac:spMkLst>
        </pc:spChg>
      </pc:sldChg>
      <pc:sldChg chg="modSp del modAnim">
        <pc:chgData name="Kay Gollihugh" userId="0bf47bf3-e6fa-40bc-a1be-51c9be1f8130" providerId="ADAL" clId="{ECB657EF-5E48-42DF-8BC2-BEFEB92E1788}" dt="2021-04-20T12:37:05.008" v="1314" actId="47"/>
        <pc:sldMkLst>
          <pc:docMk/>
          <pc:sldMk cId="4062682866" sldId="303"/>
        </pc:sldMkLst>
        <pc:spChg chg="mod">
          <ac:chgData name="Kay Gollihugh" userId="0bf47bf3-e6fa-40bc-a1be-51c9be1f8130" providerId="ADAL" clId="{ECB657EF-5E48-42DF-8BC2-BEFEB92E1788}" dt="2021-03-25T15:28:16.147" v="115"/>
          <ac:spMkLst>
            <pc:docMk/>
            <pc:sldMk cId="4062682866" sldId="303"/>
            <ac:spMk id="3" creationId="{62D1ACFD-20E9-49E5-BAD7-F46ACAA2B735}"/>
          </ac:spMkLst>
        </pc:spChg>
      </pc:sldChg>
      <pc:sldChg chg="addSp modSp mod modAnim">
        <pc:chgData name="Kay Gollihugh" userId="0bf47bf3-e6fa-40bc-a1be-51c9be1f8130" providerId="ADAL" clId="{ECB657EF-5E48-42DF-8BC2-BEFEB92E1788}" dt="2021-04-22T14:52:50.667" v="1786" actId="255"/>
        <pc:sldMkLst>
          <pc:docMk/>
          <pc:sldMk cId="3458937108" sldId="304"/>
        </pc:sldMkLst>
        <pc:spChg chg="mod">
          <ac:chgData name="Kay Gollihugh" userId="0bf47bf3-e6fa-40bc-a1be-51c9be1f8130" providerId="ADAL" clId="{ECB657EF-5E48-42DF-8BC2-BEFEB92E1788}" dt="2021-04-22T14:52:26.432" v="1782" actId="5793"/>
          <ac:spMkLst>
            <pc:docMk/>
            <pc:sldMk cId="3458937108" sldId="304"/>
            <ac:spMk id="2" creationId="{EDE52451-587C-4225-8B8E-7C1536235306}"/>
          </ac:spMkLst>
        </pc:spChg>
        <pc:spChg chg="mod">
          <ac:chgData name="Kay Gollihugh" userId="0bf47bf3-e6fa-40bc-a1be-51c9be1f8130" providerId="ADAL" clId="{ECB657EF-5E48-42DF-8BC2-BEFEB92E1788}" dt="2021-04-22T14:52:50.667" v="1786" actId="255"/>
          <ac:spMkLst>
            <pc:docMk/>
            <pc:sldMk cId="3458937108" sldId="304"/>
            <ac:spMk id="19" creationId="{77C22C4C-D863-4827-88E3-86129F86F4A2}"/>
          </ac:spMkLst>
        </pc:spChg>
        <pc:picChg chg="add mod">
          <ac:chgData name="Kay Gollihugh" userId="0bf47bf3-e6fa-40bc-a1be-51c9be1f8130" providerId="ADAL" clId="{ECB657EF-5E48-42DF-8BC2-BEFEB92E1788}" dt="2021-04-22T14:50:49.974" v="1735" actId="1076"/>
          <ac:picMkLst>
            <pc:docMk/>
            <pc:sldMk cId="3458937108" sldId="304"/>
            <ac:picMk id="2050" creationId="{2A2A91A9-109F-4EEE-A481-D612CFE48A0F}"/>
          </ac:picMkLst>
        </pc:picChg>
      </pc:sldChg>
      <pc:sldChg chg="addSp modSp del">
        <pc:chgData name="Kay Gollihugh" userId="0bf47bf3-e6fa-40bc-a1be-51c9be1f8130" providerId="ADAL" clId="{ECB657EF-5E48-42DF-8BC2-BEFEB92E1788}" dt="2021-04-20T12:37:05.008" v="1314" actId="47"/>
        <pc:sldMkLst>
          <pc:docMk/>
          <pc:sldMk cId="3042563705" sldId="305"/>
        </pc:sldMkLst>
        <pc:spChg chg="add mod">
          <ac:chgData name="Kay Gollihugh" userId="0bf47bf3-e6fa-40bc-a1be-51c9be1f8130" providerId="ADAL" clId="{ECB657EF-5E48-42DF-8BC2-BEFEB92E1788}" dt="2021-03-25T15:48:23.834" v="131"/>
          <ac:spMkLst>
            <pc:docMk/>
            <pc:sldMk cId="3042563705" sldId="305"/>
            <ac:spMk id="4" creationId="{6235EBA9-B284-496F-908F-91B1C6E8EFA4}"/>
          </ac:spMkLst>
        </pc:spChg>
      </pc:sldChg>
      <pc:sldChg chg="addSp delSp modSp mod">
        <pc:chgData name="Kay Gollihugh" userId="0bf47bf3-e6fa-40bc-a1be-51c9be1f8130" providerId="ADAL" clId="{ECB657EF-5E48-42DF-8BC2-BEFEB92E1788}" dt="2021-03-25T20:02:51.153" v="926" actId="6549"/>
        <pc:sldMkLst>
          <pc:docMk/>
          <pc:sldMk cId="1684327100" sldId="306"/>
        </pc:sldMkLst>
        <pc:spChg chg="mod">
          <ac:chgData name="Kay Gollihugh" userId="0bf47bf3-e6fa-40bc-a1be-51c9be1f8130" providerId="ADAL" clId="{ECB657EF-5E48-42DF-8BC2-BEFEB92E1788}" dt="2021-03-25T20:02:51.153" v="926" actId="6549"/>
          <ac:spMkLst>
            <pc:docMk/>
            <pc:sldMk cId="1684327100" sldId="306"/>
            <ac:spMk id="2" creationId="{F82687EF-E92E-4F28-A89F-AF48FE41E905}"/>
          </ac:spMkLst>
        </pc:spChg>
        <pc:spChg chg="del">
          <ac:chgData name="Kay Gollihugh" userId="0bf47bf3-e6fa-40bc-a1be-51c9be1f8130" providerId="ADAL" clId="{ECB657EF-5E48-42DF-8BC2-BEFEB92E1788}" dt="2021-03-25T15:52:32.496" v="132"/>
          <ac:spMkLst>
            <pc:docMk/>
            <pc:sldMk cId="1684327100" sldId="306"/>
            <ac:spMk id="3" creationId="{CFCF15CB-9DC6-4C69-B048-2E5DCCC8ED72}"/>
          </ac:spMkLst>
        </pc:spChg>
        <pc:picChg chg="add mod">
          <ac:chgData name="Kay Gollihugh" userId="0bf47bf3-e6fa-40bc-a1be-51c9be1f8130" providerId="ADAL" clId="{ECB657EF-5E48-42DF-8BC2-BEFEB92E1788}" dt="2021-03-25T15:52:32.496" v="132"/>
          <ac:picMkLst>
            <pc:docMk/>
            <pc:sldMk cId="1684327100" sldId="306"/>
            <ac:picMk id="4" creationId="{720BFE00-36D8-42B5-8707-4D4C91C61574}"/>
          </ac:picMkLst>
        </pc:picChg>
        <pc:picChg chg="add">
          <ac:chgData name="Kay Gollihugh" userId="0bf47bf3-e6fa-40bc-a1be-51c9be1f8130" providerId="ADAL" clId="{ECB657EF-5E48-42DF-8BC2-BEFEB92E1788}" dt="2021-03-25T15:53:16.371" v="133"/>
          <ac:picMkLst>
            <pc:docMk/>
            <pc:sldMk cId="1684327100" sldId="306"/>
            <ac:picMk id="5" creationId="{A25B7E97-4548-4C7A-B34E-48B271C5595E}"/>
          </ac:picMkLst>
        </pc:picChg>
        <pc:picChg chg="add">
          <ac:chgData name="Kay Gollihugh" userId="0bf47bf3-e6fa-40bc-a1be-51c9be1f8130" providerId="ADAL" clId="{ECB657EF-5E48-42DF-8BC2-BEFEB92E1788}" dt="2021-03-25T15:54:20.726" v="134"/>
          <ac:picMkLst>
            <pc:docMk/>
            <pc:sldMk cId="1684327100" sldId="306"/>
            <ac:picMk id="6" creationId="{AFD78EED-77EF-4A63-858B-A074F7B1B98E}"/>
          </ac:picMkLst>
        </pc:picChg>
      </pc:sldChg>
      <pc:sldChg chg="addSp modSp new mod setBg modAnim">
        <pc:chgData name="Kay Gollihugh" userId="0bf47bf3-e6fa-40bc-a1be-51c9be1f8130" providerId="ADAL" clId="{ECB657EF-5E48-42DF-8BC2-BEFEB92E1788}" dt="2021-04-22T14:42:52.277" v="1684" actId="14100"/>
        <pc:sldMkLst>
          <pc:docMk/>
          <pc:sldMk cId="324934689" sldId="307"/>
        </pc:sldMkLst>
        <pc:spChg chg="mod">
          <ac:chgData name="Kay Gollihugh" userId="0bf47bf3-e6fa-40bc-a1be-51c9be1f8130" providerId="ADAL" clId="{ECB657EF-5E48-42DF-8BC2-BEFEB92E1788}" dt="2021-03-25T19:56:41.613" v="857" actId="255"/>
          <ac:spMkLst>
            <pc:docMk/>
            <pc:sldMk cId="324934689" sldId="307"/>
            <ac:spMk id="2" creationId="{ED87F6AA-F44C-482F-A759-408A5E30B4AA}"/>
          </ac:spMkLst>
        </pc:spChg>
        <pc:spChg chg="mod">
          <ac:chgData name="Kay Gollihugh" userId="0bf47bf3-e6fa-40bc-a1be-51c9be1f8130" providerId="ADAL" clId="{ECB657EF-5E48-42DF-8BC2-BEFEB92E1788}" dt="2021-04-22T14:37:37.230" v="1611" actId="14100"/>
          <ac:spMkLst>
            <pc:docMk/>
            <pc:sldMk cId="324934689" sldId="307"/>
            <ac:spMk id="3" creationId="{9F5979C3-8D89-4564-B01C-187CA439A763}"/>
          </ac:spMkLst>
        </pc:spChg>
        <pc:spChg chg="add">
          <ac:chgData name="Kay Gollihugh" userId="0bf47bf3-e6fa-40bc-a1be-51c9be1f8130" providerId="ADAL" clId="{ECB657EF-5E48-42DF-8BC2-BEFEB92E1788}" dt="2021-03-25T19:56:32.908" v="856" actId="26606"/>
          <ac:spMkLst>
            <pc:docMk/>
            <pc:sldMk cId="324934689" sldId="307"/>
            <ac:spMk id="8" creationId="{7CB4857B-ED7C-444D-9F04-2F885114A1C2}"/>
          </ac:spMkLst>
        </pc:spChg>
        <pc:spChg chg="add">
          <ac:chgData name="Kay Gollihugh" userId="0bf47bf3-e6fa-40bc-a1be-51c9be1f8130" providerId="ADAL" clId="{ECB657EF-5E48-42DF-8BC2-BEFEB92E1788}" dt="2021-03-25T19:56:32.908" v="856" actId="26606"/>
          <ac:spMkLst>
            <pc:docMk/>
            <pc:sldMk cId="324934689" sldId="307"/>
            <ac:spMk id="10" creationId="{D18046FB-44EA-4FD8-A585-EA09A319B2D0}"/>
          </ac:spMkLst>
        </pc:spChg>
        <pc:spChg chg="add">
          <ac:chgData name="Kay Gollihugh" userId="0bf47bf3-e6fa-40bc-a1be-51c9be1f8130" providerId="ADAL" clId="{ECB657EF-5E48-42DF-8BC2-BEFEB92E1788}" dt="2021-03-25T19:56:32.908" v="856" actId="26606"/>
          <ac:spMkLst>
            <pc:docMk/>
            <pc:sldMk cId="324934689" sldId="307"/>
            <ac:spMk id="12" creationId="{479F5F2B-8B58-4140-AE6A-51F6C67B18D9}"/>
          </ac:spMkLst>
        </pc:spChg>
        <pc:picChg chg="add mod">
          <ac:chgData name="Kay Gollihugh" userId="0bf47bf3-e6fa-40bc-a1be-51c9be1f8130" providerId="ADAL" clId="{ECB657EF-5E48-42DF-8BC2-BEFEB92E1788}" dt="2021-04-22T14:42:52.277" v="1684" actId="14100"/>
          <ac:picMkLst>
            <pc:docMk/>
            <pc:sldMk cId="324934689" sldId="307"/>
            <ac:picMk id="4098" creationId="{9E58F497-BBF7-4E2D-8227-B5B80438301B}"/>
          </ac:picMkLst>
        </pc:picChg>
      </pc:sldChg>
      <pc:sldChg chg="addSp modSp new mod setBg modAnim">
        <pc:chgData name="Kay Gollihugh" userId="0bf47bf3-e6fa-40bc-a1be-51c9be1f8130" providerId="ADAL" clId="{ECB657EF-5E48-42DF-8BC2-BEFEB92E1788}" dt="2021-04-22T14:47:07.464" v="1725"/>
        <pc:sldMkLst>
          <pc:docMk/>
          <pc:sldMk cId="3365304529" sldId="308"/>
        </pc:sldMkLst>
        <pc:spChg chg="mod">
          <ac:chgData name="Kay Gollihugh" userId="0bf47bf3-e6fa-40bc-a1be-51c9be1f8130" providerId="ADAL" clId="{ECB657EF-5E48-42DF-8BC2-BEFEB92E1788}" dt="2021-04-22T14:44:21.523" v="1696" actId="1076"/>
          <ac:spMkLst>
            <pc:docMk/>
            <pc:sldMk cId="3365304529" sldId="308"/>
            <ac:spMk id="2" creationId="{3FFED27E-28A5-43DD-8709-5A7A0162B300}"/>
          </ac:spMkLst>
        </pc:spChg>
        <pc:spChg chg="mod">
          <ac:chgData name="Kay Gollihugh" userId="0bf47bf3-e6fa-40bc-a1be-51c9be1f8130" providerId="ADAL" clId="{ECB657EF-5E48-42DF-8BC2-BEFEB92E1788}" dt="2021-04-22T14:46:40.471" v="1723" actId="5793"/>
          <ac:spMkLst>
            <pc:docMk/>
            <pc:sldMk cId="3365304529" sldId="308"/>
            <ac:spMk id="3" creationId="{B3C4E0E3-3E86-4C73-8B12-7861EA105AE7}"/>
          </ac:spMkLst>
        </pc:spChg>
        <pc:spChg chg="add mod">
          <ac:chgData name="Kay Gollihugh" userId="0bf47bf3-e6fa-40bc-a1be-51c9be1f8130" providerId="ADAL" clId="{ECB657EF-5E48-42DF-8BC2-BEFEB92E1788}" dt="2021-04-22T14:46:01.245" v="1720" actId="14100"/>
          <ac:spMkLst>
            <pc:docMk/>
            <pc:sldMk cId="3365304529" sldId="308"/>
            <ac:spMk id="4" creationId="{97092A1D-94A7-422C-9249-52D7AB80A0B6}"/>
          </ac:spMkLst>
        </pc:spChg>
        <pc:spChg chg="add">
          <ac:chgData name="Kay Gollihugh" userId="0bf47bf3-e6fa-40bc-a1be-51c9be1f8130" providerId="ADAL" clId="{ECB657EF-5E48-42DF-8BC2-BEFEB92E1788}" dt="2021-03-25T20:42:26.882" v="1196" actId="26606"/>
          <ac:spMkLst>
            <pc:docMk/>
            <pc:sldMk cId="3365304529" sldId="308"/>
            <ac:spMk id="8" creationId="{7CB4857B-ED7C-444D-9F04-2F885114A1C2}"/>
          </ac:spMkLst>
        </pc:spChg>
        <pc:spChg chg="add">
          <ac:chgData name="Kay Gollihugh" userId="0bf47bf3-e6fa-40bc-a1be-51c9be1f8130" providerId="ADAL" clId="{ECB657EF-5E48-42DF-8BC2-BEFEB92E1788}" dt="2021-03-25T20:42:26.882" v="1196" actId="26606"/>
          <ac:spMkLst>
            <pc:docMk/>
            <pc:sldMk cId="3365304529" sldId="308"/>
            <ac:spMk id="10" creationId="{D18046FB-44EA-4FD8-A585-EA09A319B2D0}"/>
          </ac:spMkLst>
        </pc:spChg>
        <pc:spChg chg="add">
          <ac:chgData name="Kay Gollihugh" userId="0bf47bf3-e6fa-40bc-a1be-51c9be1f8130" providerId="ADAL" clId="{ECB657EF-5E48-42DF-8BC2-BEFEB92E1788}" dt="2021-03-25T20:42:26.882" v="1196" actId="26606"/>
          <ac:spMkLst>
            <pc:docMk/>
            <pc:sldMk cId="3365304529" sldId="308"/>
            <ac:spMk id="12" creationId="{479F5F2B-8B58-4140-AE6A-51F6C67B18D9}"/>
          </ac:spMkLst>
        </pc:spChg>
        <pc:picChg chg="add mod">
          <ac:chgData name="Kay Gollihugh" userId="0bf47bf3-e6fa-40bc-a1be-51c9be1f8130" providerId="ADAL" clId="{ECB657EF-5E48-42DF-8BC2-BEFEB92E1788}" dt="2021-04-22T14:45:41.752" v="1716" actId="1076"/>
          <ac:picMkLst>
            <pc:docMk/>
            <pc:sldMk cId="3365304529" sldId="308"/>
            <ac:picMk id="6146" creationId="{A9708F0A-7399-4A67-931F-B5DFB277996F}"/>
          </ac:picMkLst>
        </pc:picChg>
      </pc:sldChg>
      <pc:sldChg chg="addSp delSp modSp new mod setBg modAnim">
        <pc:chgData name="Kay Gollihugh" userId="0bf47bf3-e6fa-40bc-a1be-51c9be1f8130" providerId="ADAL" clId="{ECB657EF-5E48-42DF-8BC2-BEFEB92E1788}" dt="2021-04-22T15:03:39.586" v="1799" actId="20577"/>
        <pc:sldMkLst>
          <pc:docMk/>
          <pc:sldMk cId="1108788892" sldId="309"/>
        </pc:sldMkLst>
        <pc:spChg chg="mod">
          <ac:chgData name="Kay Gollihugh" userId="0bf47bf3-e6fa-40bc-a1be-51c9be1f8130" providerId="ADAL" clId="{ECB657EF-5E48-42DF-8BC2-BEFEB92E1788}" dt="2021-04-22T15:03:39.586" v="1799" actId="20577"/>
          <ac:spMkLst>
            <pc:docMk/>
            <pc:sldMk cId="1108788892" sldId="309"/>
            <ac:spMk id="2" creationId="{9340F080-DEF5-4547-8F71-59962FEE6E2A}"/>
          </ac:spMkLst>
        </pc:spChg>
        <pc:spChg chg="mod">
          <ac:chgData name="Kay Gollihugh" userId="0bf47bf3-e6fa-40bc-a1be-51c9be1f8130" providerId="ADAL" clId="{ECB657EF-5E48-42DF-8BC2-BEFEB92E1788}" dt="2021-04-22T15:03:01.378" v="1794" actId="114"/>
          <ac:spMkLst>
            <pc:docMk/>
            <pc:sldMk cId="1108788892" sldId="309"/>
            <ac:spMk id="3" creationId="{5D49DAA8-F6E0-4059-8813-DF53C5721F70}"/>
          </ac:spMkLst>
        </pc:spChg>
        <pc:spChg chg="add del mod">
          <ac:chgData name="Kay Gollihugh" userId="0bf47bf3-e6fa-40bc-a1be-51c9be1f8130" providerId="ADAL" clId="{ECB657EF-5E48-42DF-8BC2-BEFEB92E1788}" dt="2021-03-25T19:44:49.277" v="296"/>
          <ac:spMkLst>
            <pc:docMk/>
            <pc:sldMk cId="1108788892" sldId="309"/>
            <ac:spMk id="4" creationId="{568DC492-6967-4388-BF8B-C2DB21B6D8E0}"/>
          </ac:spMkLst>
        </pc:spChg>
        <pc:spChg chg="add">
          <ac:chgData name="Kay Gollihugh" userId="0bf47bf3-e6fa-40bc-a1be-51c9be1f8130" providerId="ADAL" clId="{ECB657EF-5E48-42DF-8BC2-BEFEB92E1788}" dt="2021-03-25T19:53:06.082" v="713" actId="26606"/>
          <ac:spMkLst>
            <pc:docMk/>
            <pc:sldMk cId="1108788892" sldId="309"/>
            <ac:spMk id="8" creationId="{7CB4857B-ED7C-444D-9F04-2F885114A1C2}"/>
          </ac:spMkLst>
        </pc:spChg>
        <pc:spChg chg="add">
          <ac:chgData name="Kay Gollihugh" userId="0bf47bf3-e6fa-40bc-a1be-51c9be1f8130" providerId="ADAL" clId="{ECB657EF-5E48-42DF-8BC2-BEFEB92E1788}" dt="2021-03-25T19:53:06.082" v="713" actId="26606"/>
          <ac:spMkLst>
            <pc:docMk/>
            <pc:sldMk cId="1108788892" sldId="309"/>
            <ac:spMk id="10" creationId="{D18046FB-44EA-4FD8-A585-EA09A319B2D0}"/>
          </ac:spMkLst>
        </pc:spChg>
        <pc:spChg chg="add">
          <ac:chgData name="Kay Gollihugh" userId="0bf47bf3-e6fa-40bc-a1be-51c9be1f8130" providerId="ADAL" clId="{ECB657EF-5E48-42DF-8BC2-BEFEB92E1788}" dt="2021-03-25T19:53:06.082" v="713" actId="26606"/>
          <ac:spMkLst>
            <pc:docMk/>
            <pc:sldMk cId="1108788892" sldId="309"/>
            <ac:spMk id="12" creationId="{479F5F2B-8B58-4140-AE6A-51F6C67B18D9}"/>
          </ac:spMkLst>
        </pc:spChg>
      </pc:sldChg>
      <pc:sldChg chg="addSp delSp modSp new del mod setBg modAnim">
        <pc:chgData name="Kay Gollihugh" userId="0bf47bf3-e6fa-40bc-a1be-51c9be1f8130" providerId="ADAL" clId="{ECB657EF-5E48-42DF-8BC2-BEFEB92E1788}" dt="2021-04-20T12:37:05.008" v="1314" actId="47"/>
        <pc:sldMkLst>
          <pc:docMk/>
          <pc:sldMk cId="1018260657" sldId="310"/>
        </pc:sldMkLst>
        <pc:spChg chg="mod">
          <ac:chgData name="Kay Gollihugh" userId="0bf47bf3-e6fa-40bc-a1be-51c9be1f8130" providerId="ADAL" clId="{ECB657EF-5E48-42DF-8BC2-BEFEB92E1788}" dt="2021-03-25T20:44:57.926" v="1209" actId="14100"/>
          <ac:spMkLst>
            <pc:docMk/>
            <pc:sldMk cId="1018260657" sldId="310"/>
            <ac:spMk id="2" creationId="{DAAE0EFC-9072-4A0C-82CB-923FFBFFA56D}"/>
          </ac:spMkLst>
        </pc:spChg>
        <pc:spChg chg="mod">
          <ac:chgData name="Kay Gollihugh" userId="0bf47bf3-e6fa-40bc-a1be-51c9be1f8130" providerId="ADAL" clId="{ECB657EF-5E48-42DF-8BC2-BEFEB92E1788}" dt="2021-03-25T20:46:16.085" v="1219" actId="113"/>
          <ac:spMkLst>
            <pc:docMk/>
            <pc:sldMk cId="1018260657" sldId="310"/>
            <ac:spMk id="3" creationId="{EF87C3CF-80A5-44FE-B6C4-FE05B06FDC4A}"/>
          </ac:spMkLst>
        </pc:spChg>
        <pc:spChg chg="add del mod">
          <ac:chgData name="Kay Gollihugh" userId="0bf47bf3-e6fa-40bc-a1be-51c9be1f8130" providerId="ADAL" clId="{ECB657EF-5E48-42DF-8BC2-BEFEB92E1788}" dt="2021-03-25T19:40:09.922" v="254" actId="478"/>
          <ac:spMkLst>
            <pc:docMk/>
            <pc:sldMk cId="1018260657" sldId="310"/>
            <ac:spMk id="4" creationId="{C5526CA5-81D0-4FB2-87BB-963EF6D6A470}"/>
          </ac:spMkLst>
        </pc:spChg>
        <pc:spChg chg="add del">
          <ac:chgData name="Kay Gollihugh" userId="0bf47bf3-e6fa-40bc-a1be-51c9be1f8130" providerId="ADAL" clId="{ECB657EF-5E48-42DF-8BC2-BEFEB92E1788}" dt="2021-03-25T20:44:35.022" v="1205" actId="26606"/>
          <ac:spMkLst>
            <pc:docMk/>
            <pc:sldMk cId="1018260657" sldId="310"/>
            <ac:spMk id="8" creationId="{7CB4857B-ED7C-444D-9F04-2F885114A1C2}"/>
          </ac:spMkLst>
        </pc:spChg>
        <pc:spChg chg="add del">
          <ac:chgData name="Kay Gollihugh" userId="0bf47bf3-e6fa-40bc-a1be-51c9be1f8130" providerId="ADAL" clId="{ECB657EF-5E48-42DF-8BC2-BEFEB92E1788}" dt="2021-03-25T20:44:35.022" v="1205" actId="26606"/>
          <ac:spMkLst>
            <pc:docMk/>
            <pc:sldMk cId="1018260657" sldId="310"/>
            <ac:spMk id="10" creationId="{D18046FB-44EA-4FD8-A585-EA09A319B2D0}"/>
          </ac:spMkLst>
        </pc:spChg>
        <pc:spChg chg="add del">
          <ac:chgData name="Kay Gollihugh" userId="0bf47bf3-e6fa-40bc-a1be-51c9be1f8130" providerId="ADAL" clId="{ECB657EF-5E48-42DF-8BC2-BEFEB92E1788}" dt="2021-03-25T20:44:35.022" v="1205" actId="26606"/>
          <ac:spMkLst>
            <pc:docMk/>
            <pc:sldMk cId="1018260657" sldId="310"/>
            <ac:spMk id="12" creationId="{479F5F2B-8B58-4140-AE6A-51F6C67B18D9}"/>
          </ac:spMkLst>
        </pc:spChg>
        <pc:spChg chg="add">
          <ac:chgData name="Kay Gollihugh" userId="0bf47bf3-e6fa-40bc-a1be-51c9be1f8130" providerId="ADAL" clId="{ECB657EF-5E48-42DF-8BC2-BEFEB92E1788}" dt="2021-03-25T20:44:35.022" v="1205" actId="26606"/>
          <ac:spMkLst>
            <pc:docMk/>
            <pc:sldMk cId="1018260657" sldId="310"/>
            <ac:spMk id="17" creationId="{C54A3646-77FE-4862-96CE-45260829B18F}"/>
          </ac:spMkLst>
        </pc:spChg>
        <pc:spChg chg="add">
          <ac:chgData name="Kay Gollihugh" userId="0bf47bf3-e6fa-40bc-a1be-51c9be1f8130" providerId="ADAL" clId="{ECB657EF-5E48-42DF-8BC2-BEFEB92E1788}" dt="2021-03-25T20:44:35.022" v="1205" actId="26606"/>
          <ac:spMkLst>
            <pc:docMk/>
            <pc:sldMk cId="1018260657" sldId="310"/>
            <ac:spMk id="42" creationId="{700D0C16-8549-4373-8B7C-3555082CEA0B}"/>
          </ac:spMkLst>
        </pc:spChg>
        <pc:spChg chg="add">
          <ac:chgData name="Kay Gollihugh" userId="0bf47bf3-e6fa-40bc-a1be-51c9be1f8130" providerId="ADAL" clId="{ECB657EF-5E48-42DF-8BC2-BEFEB92E1788}" dt="2021-03-25T20:44:35.022" v="1205" actId="26606"/>
          <ac:spMkLst>
            <pc:docMk/>
            <pc:sldMk cId="1018260657" sldId="310"/>
            <ac:spMk id="44" creationId="{C7341777-0F86-4E1E-A07F-2076F00D04EC}"/>
          </ac:spMkLst>
        </pc:spChg>
        <pc:grpChg chg="add">
          <ac:chgData name="Kay Gollihugh" userId="0bf47bf3-e6fa-40bc-a1be-51c9be1f8130" providerId="ADAL" clId="{ECB657EF-5E48-42DF-8BC2-BEFEB92E1788}" dt="2021-03-25T20:44:35.022" v="1205" actId="26606"/>
          <ac:grpSpMkLst>
            <pc:docMk/>
            <pc:sldMk cId="1018260657" sldId="310"/>
            <ac:grpSpMk id="19" creationId="{3F6FA249-9C10-48B9-9F72-1F333D8A9486}"/>
          </ac:grpSpMkLst>
        </pc:grpChg>
      </pc:sldChg>
      <pc:sldChg chg="addSp delSp modSp new mod setBg modAnim">
        <pc:chgData name="Kay Gollihugh" userId="0bf47bf3-e6fa-40bc-a1be-51c9be1f8130" providerId="ADAL" clId="{ECB657EF-5E48-42DF-8BC2-BEFEB92E1788}" dt="2021-04-22T12:53:13.698" v="1367" actId="14100"/>
        <pc:sldMkLst>
          <pc:docMk/>
          <pc:sldMk cId="3126380302" sldId="311"/>
        </pc:sldMkLst>
        <pc:spChg chg="mod">
          <ac:chgData name="Kay Gollihugh" userId="0bf47bf3-e6fa-40bc-a1be-51c9be1f8130" providerId="ADAL" clId="{ECB657EF-5E48-42DF-8BC2-BEFEB92E1788}" dt="2021-03-25T20:02:15.825" v="923" actId="255"/>
          <ac:spMkLst>
            <pc:docMk/>
            <pc:sldMk cId="3126380302" sldId="311"/>
            <ac:spMk id="2" creationId="{0E6C9295-3BDF-4A0D-B73C-64A3C959B365}"/>
          </ac:spMkLst>
        </pc:spChg>
        <pc:spChg chg="del">
          <ac:chgData name="Kay Gollihugh" userId="0bf47bf3-e6fa-40bc-a1be-51c9be1f8130" providerId="ADAL" clId="{ECB657EF-5E48-42DF-8BC2-BEFEB92E1788}" dt="2021-03-25T19:58:31.403" v="864"/>
          <ac:spMkLst>
            <pc:docMk/>
            <pc:sldMk cId="3126380302" sldId="311"/>
            <ac:spMk id="3" creationId="{E8CC1569-310B-4A5D-AF27-4746B49B27DC}"/>
          </ac:spMkLst>
        </pc:spChg>
        <pc:spChg chg="add del">
          <ac:chgData name="Kay Gollihugh" userId="0bf47bf3-e6fa-40bc-a1be-51c9be1f8130" providerId="ADAL" clId="{ECB657EF-5E48-42DF-8BC2-BEFEB92E1788}" dt="2021-03-25T19:58:12.262" v="863"/>
          <ac:spMkLst>
            <pc:docMk/>
            <pc:sldMk cId="3126380302" sldId="311"/>
            <ac:spMk id="4" creationId="{73D7C1DE-1EF7-4352-95BE-9DC0C37F07F1}"/>
          </ac:spMkLst>
        </pc:spChg>
        <pc:spChg chg="add del mod">
          <ac:chgData name="Kay Gollihugh" userId="0bf47bf3-e6fa-40bc-a1be-51c9be1f8130" providerId="ADAL" clId="{ECB657EF-5E48-42DF-8BC2-BEFEB92E1788}" dt="2021-03-25T19:58:53.729" v="866" actId="478"/>
          <ac:spMkLst>
            <pc:docMk/>
            <pc:sldMk cId="3126380302" sldId="311"/>
            <ac:spMk id="5" creationId="{B529C4B8-D2F5-4FE3-B68B-4F568F8EAFBD}"/>
          </ac:spMkLst>
        </pc:spChg>
        <pc:spChg chg="add del mod">
          <ac:chgData name="Kay Gollihugh" userId="0bf47bf3-e6fa-40bc-a1be-51c9be1f8130" providerId="ADAL" clId="{ECB657EF-5E48-42DF-8BC2-BEFEB92E1788}" dt="2021-04-22T12:53:13.698" v="1367" actId="14100"/>
          <ac:spMkLst>
            <pc:docMk/>
            <pc:sldMk cId="3126380302" sldId="311"/>
            <ac:spMk id="6" creationId="{259B1CEB-7448-42CF-B076-7F49BB111C58}"/>
          </ac:spMkLst>
        </pc:spChg>
        <pc:spChg chg="add del mod">
          <ac:chgData name="Kay Gollihugh" userId="0bf47bf3-e6fa-40bc-a1be-51c9be1f8130" providerId="ADAL" clId="{ECB657EF-5E48-42DF-8BC2-BEFEB92E1788}" dt="2021-03-25T20:00:58.489" v="901"/>
          <ac:spMkLst>
            <pc:docMk/>
            <pc:sldMk cId="3126380302" sldId="311"/>
            <ac:spMk id="7" creationId="{C7D3FFF4-E248-4860-A5B6-D25B5E47CCB9}"/>
          </ac:spMkLst>
        </pc:spChg>
        <pc:spChg chg="add">
          <ac:chgData name="Kay Gollihugh" userId="0bf47bf3-e6fa-40bc-a1be-51c9be1f8130" providerId="ADAL" clId="{ECB657EF-5E48-42DF-8BC2-BEFEB92E1788}" dt="2021-03-25T20:01:43.811" v="918" actId="26606"/>
          <ac:spMkLst>
            <pc:docMk/>
            <pc:sldMk cId="3126380302" sldId="311"/>
            <ac:spMk id="11" creationId="{7CB4857B-ED7C-444D-9F04-2F885114A1C2}"/>
          </ac:spMkLst>
        </pc:spChg>
        <pc:spChg chg="add">
          <ac:chgData name="Kay Gollihugh" userId="0bf47bf3-e6fa-40bc-a1be-51c9be1f8130" providerId="ADAL" clId="{ECB657EF-5E48-42DF-8BC2-BEFEB92E1788}" dt="2021-03-25T20:01:43.811" v="918" actId="26606"/>
          <ac:spMkLst>
            <pc:docMk/>
            <pc:sldMk cId="3126380302" sldId="311"/>
            <ac:spMk id="13" creationId="{D18046FB-44EA-4FD8-A585-EA09A319B2D0}"/>
          </ac:spMkLst>
        </pc:spChg>
        <pc:spChg chg="add">
          <ac:chgData name="Kay Gollihugh" userId="0bf47bf3-e6fa-40bc-a1be-51c9be1f8130" providerId="ADAL" clId="{ECB657EF-5E48-42DF-8BC2-BEFEB92E1788}" dt="2021-03-25T20:01:43.811" v="918" actId="26606"/>
          <ac:spMkLst>
            <pc:docMk/>
            <pc:sldMk cId="3126380302" sldId="311"/>
            <ac:spMk id="15" creationId="{479F5F2B-8B58-4140-AE6A-51F6C67B18D9}"/>
          </ac:spMkLst>
        </pc:spChg>
        <pc:picChg chg="add del">
          <ac:chgData name="Kay Gollihugh" userId="0bf47bf3-e6fa-40bc-a1be-51c9be1f8130" providerId="ADAL" clId="{ECB657EF-5E48-42DF-8BC2-BEFEB92E1788}" dt="2021-03-25T19:58:12.262" v="863"/>
          <ac:picMkLst>
            <pc:docMk/>
            <pc:sldMk cId="3126380302" sldId="311"/>
            <ac:picMk id="3074" creationId="{618211A6-B44B-42B2-8B8A-A663C02A03A5}"/>
          </ac:picMkLst>
        </pc:picChg>
        <pc:picChg chg="add del mod">
          <ac:chgData name="Kay Gollihugh" userId="0bf47bf3-e6fa-40bc-a1be-51c9be1f8130" providerId="ADAL" clId="{ECB657EF-5E48-42DF-8BC2-BEFEB92E1788}" dt="2021-03-25T20:00:58.489" v="901"/>
          <ac:picMkLst>
            <pc:docMk/>
            <pc:sldMk cId="3126380302" sldId="311"/>
            <ac:picMk id="3077" creationId="{FC0892FE-D404-4817-A0BF-1180CD4B41F6}"/>
          </ac:picMkLst>
        </pc:picChg>
      </pc:sldChg>
      <pc:sldChg chg="addSp modSp new mod setBg modAnim">
        <pc:chgData name="Kay Gollihugh" userId="0bf47bf3-e6fa-40bc-a1be-51c9be1f8130" providerId="ADAL" clId="{ECB657EF-5E48-42DF-8BC2-BEFEB92E1788}" dt="2021-04-22T14:42:22.177" v="1682" actId="14100"/>
        <pc:sldMkLst>
          <pc:docMk/>
          <pc:sldMk cId="2343432450" sldId="312"/>
        </pc:sldMkLst>
        <pc:spChg chg="mod">
          <ac:chgData name="Kay Gollihugh" userId="0bf47bf3-e6fa-40bc-a1be-51c9be1f8130" providerId="ADAL" clId="{ECB657EF-5E48-42DF-8BC2-BEFEB92E1788}" dt="2021-03-25T20:41:35.691" v="1188" actId="26606"/>
          <ac:spMkLst>
            <pc:docMk/>
            <pc:sldMk cId="2343432450" sldId="312"/>
            <ac:spMk id="2" creationId="{BF805DF2-6724-4ECC-B6A0-B4937008B164}"/>
          </ac:spMkLst>
        </pc:spChg>
        <pc:spChg chg="mod">
          <ac:chgData name="Kay Gollihugh" userId="0bf47bf3-e6fa-40bc-a1be-51c9be1f8130" providerId="ADAL" clId="{ECB657EF-5E48-42DF-8BC2-BEFEB92E1788}" dt="2021-04-22T14:36:54.881" v="1606" actId="255"/>
          <ac:spMkLst>
            <pc:docMk/>
            <pc:sldMk cId="2343432450" sldId="312"/>
            <ac:spMk id="3" creationId="{DA503364-AEB2-4F02-A7A5-97F6AB9DA403}"/>
          </ac:spMkLst>
        </pc:spChg>
        <pc:spChg chg="add">
          <ac:chgData name="Kay Gollihugh" userId="0bf47bf3-e6fa-40bc-a1be-51c9be1f8130" providerId="ADAL" clId="{ECB657EF-5E48-42DF-8BC2-BEFEB92E1788}" dt="2021-03-25T20:41:35.691" v="1188" actId="26606"/>
          <ac:spMkLst>
            <pc:docMk/>
            <pc:sldMk cId="2343432450" sldId="312"/>
            <ac:spMk id="8" creationId="{7CB4857B-ED7C-444D-9F04-2F885114A1C2}"/>
          </ac:spMkLst>
        </pc:spChg>
        <pc:spChg chg="add">
          <ac:chgData name="Kay Gollihugh" userId="0bf47bf3-e6fa-40bc-a1be-51c9be1f8130" providerId="ADAL" clId="{ECB657EF-5E48-42DF-8BC2-BEFEB92E1788}" dt="2021-03-25T20:41:35.691" v="1188" actId="26606"/>
          <ac:spMkLst>
            <pc:docMk/>
            <pc:sldMk cId="2343432450" sldId="312"/>
            <ac:spMk id="10" creationId="{D18046FB-44EA-4FD8-A585-EA09A319B2D0}"/>
          </ac:spMkLst>
        </pc:spChg>
        <pc:spChg chg="add">
          <ac:chgData name="Kay Gollihugh" userId="0bf47bf3-e6fa-40bc-a1be-51c9be1f8130" providerId="ADAL" clId="{ECB657EF-5E48-42DF-8BC2-BEFEB92E1788}" dt="2021-03-25T20:41:35.691" v="1188" actId="26606"/>
          <ac:spMkLst>
            <pc:docMk/>
            <pc:sldMk cId="2343432450" sldId="312"/>
            <ac:spMk id="12" creationId="{479F5F2B-8B58-4140-AE6A-51F6C67B18D9}"/>
          </ac:spMkLst>
        </pc:spChg>
        <pc:picChg chg="add mod">
          <ac:chgData name="Kay Gollihugh" userId="0bf47bf3-e6fa-40bc-a1be-51c9be1f8130" providerId="ADAL" clId="{ECB657EF-5E48-42DF-8BC2-BEFEB92E1788}" dt="2021-04-22T14:42:22.177" v="1682" actId="14100"/>
          <ac:picMkLst>
            <pc:docMk/>
            <pc:sldMk cId="2343432450" sldId="312"/>
            <ac:picMk id="5122" creationId="{7C78B61B-2737-4229-BE06-A9C12CFCDA97}"/>
          </ac:picMkLst>
        </pc:picChg>
      </pc:sldChg>
      <pc:sldChg chg="addSp delSp modSp new mod modAnim">
        <pc:chgData name="Kay Gollihugh" userId="0bf47bf3-e6fa-40bc-a1be-51c9be1f8130" providerId="ADAL" clId="{ECB657EF-5E48-42DF-8BC2-BEFEB92E1788}" dt="2021-04-20T17:38:53.509" v="1345" actId="1076"/>
        <pc:sldMkLst>
          <pc:docMk/>
          <pc:sldMk cId="1081786323" sldId="313"/>
        </pc:sldMkLst>
        <pc:spChg chg="mod">
          <ac:chgData name="Kay Gollihugh" userId="0bf47bf3-e6fa-40bc-a1be-51c9be1f8130" providerId="ADAL" clId="{ECB657EF-5E48-42DF-8BC2-BEFEB92E1788}" dt="2021-04-20T17:38:17.931" v="1341" actId="2711"/>
          <ac:spMkLst>
            <pc:docMk/>
            <pc:sldMk cId="1081786323" sldId="313"/>
            <ac:spMk id="2" creationId="{2F768844-C8CA-4F47-9D66-B881FF49F4D8}"/>
          </ac:spMkLst>
        </pc:spChg>
        <pc:spChg chg="del">
          <ac:chgData name="Kay Gollihugh" userId="0bf47bf3-e6fa-40bc-a1be-51c9be1f8130" providerId="ADAL" clId="{ECB657EF-5E48-42DF-8BC2-BEFEB92E1788}" dt="2021-04-20T17:38:24.193" v="1342" actId="478"/>
          <ac:spMkLst>
            <pc:docMk/>
            <pc:sldMk cId="1081786323" sldId="313"/>
            <ac:spMk id="3" creationId="{10327963-C5F8-4707-BE48-79579DA87744}"/>
          </ac:spMkLst>
        </pc:spChg>
        <pc:picChg chg="add mod">
          <ac:chgData name="Kay Gollihugh" userId="0bf47bf3-e6fa-40bc-a1be-51c9be1f8130" providerId="ADAL" clId="{ECB657EF-5E48-42DF-8BC2-BEFEB92E1788}" dt="2021-04-20T17:38:53.509" v="1345" actId="1076"/>
          <ac:picMkLst>
            <pc:docMk/>
            <pc:sldMk cId="1081786323" sldId="313"/>
            <ac:picMk id="4" creationId="{EBFF6EB6-0856-4604-B048-10433416D116}"/>
          </ac:picMkLst>
        </pc:picChg>
      </pc:sldChg>
      <pc:sldChg chg="addSp modSp new del mod setBg modAnim">
        <pc:chgData name="Kay Gollihugh" userId="0bf47bf3-e6fa-40bc-a1be-51c9be1f8130" providerId="ADAL" clId="{ECB657EF-5E48-42DF-8BC2-BEFEB92E1788}" dt="2021-04-20T12:37:05.008" v="1314" actId="47"/>
        <pc:sldMkLst>
          <pc:docMk/>
          <pc:sldMk cId="1210789669" sldId="313"/>
        </pc:sldMkLst>
        <pc:spChg chg="add">
          <ac:chgData name="Kay Gollihugh" userId="0bf47bf3-e6fa-40bc-a1be-51c9be1f8130" providerId="ADAL" clId="{ECB657EF-5E48-42DF-8BC2-BEFEB92E1788}" dt="2021-03-25T20:55:33.814" v="1226" actId="26606"/>
          <ac:spMkLst>
            <pc:docMk/>
            <pc:sldMk cId="1210789669" sldId="313"/>
            <ac:spMk id="8" creationId="{AB8C311F-7253-4AED-9701-7FC0708C41C7}"/>
          </ac:spMkLst>
        </pc:spChg>
        <pc:spChg chg="add">
          <ac:chgData name="Kay Gollihugh" userId="0bf47bf3-e6fa-40bc-a1be-51c9be1f8130" providerId="ADAL" clId="{ECB657EF-5E48-42DF-8BC2-BEFEB92E1788}" dt="2021-03-25T20:55:33.814" v="1226" actId="26606"/>
          <ac:spMkLst>
            <pc:docMk/>
            <pc:sldMk cId="1210789669" sldId="313"/>
            <ac:spMk id="10" creationId="{E2384209-CB15-4CDF-9D31-C44FD9A3F20D}"/>
          </ac:spMkLst>
        </pc:spChg>
        <pc:spChg chg="add">
          <ac:chgData name="Kay Gollihugh" userId="0bf47bf3-e6fa-40bc-a1be-51c9be1f8130" providerId="ADAL" clId="{ECB657EF-5E48-42DF-8BC2-BEFEB92E1788}" dt="2021-03-25T20:55:33.814" v="1226" actId="26606"/>
          <ac:spMkLst>
            <pc:docMk/>
            <pc:sldMk cId="1210789669" sldId="313"/>
            <ac:spMk id="12" creationId="{2633B3B5-CC90-43F0-8714-D31D1F3F0209}"/>
          </ac:spMkLst>
        </pc:spChg>
        <pc:spChg chg="add">
          <ac:chgData name="Kay Gollihugh" userId="0bf47bf3-e6fa-40bc-a1be-51c9be1f8130" providerId="ADAL" clId="{ECB657EF-5E48-42DF-8BC2-BEFEB92E1788}" dt="2021-03-25T20:55:33.814" v="1226" actId="26606"/>
          <ac:spMkLst>
            <pc:docMk/>
            <pc:sldMk cId="1210789669" sldId="313"/>
            <ac:spMk id="14" creationId="{A8D57A06-A426-446D-B02C-A2DC6B62E45E}"/>
          </ac:spMkLst>
        </pc:spChg>
        <pc:picChg chg="add mod">
          <ac:chgData name="Kay Gollihugh" userId="0bf47bf3-e6fa-40bc-a1be-51c9be1f8130" providerId="ADAL" clId="{ECB657EF-5E48-42DF-8BC2-BEFEB92E1788}" dt="2021-03-25T20:55:33.814" v="1226" actId="26606"/>
          <ac:picMkLst>
            <pc:docMk/>
            <pc:sldMk cId="1210789669" sldId="313"/>
            <ac:picMk id="3" creationId="{BF448B03-5745-4267-B7FF-E120903C7BB4}"/>
          </ac:picMkLst>
        </pc:picChg>
      </pc:sldChg>
      <pc:sldChg chg="addSp modSp new mod ord modAnim">
        <pc:chgData name="Kay Gollihugh" userId="0bf47bf3-e6fa-40bc-a1be-51c9be1f8130" providerId="ADAL" clId="{ECB657EF-5E48-42DF-8BC2-BEFEB92E1788}" dt="2021-04-22T14:18:56.868" v="1509"/>
        <pc:sldMkLst>
          <pc:docMk/>
          <pc:sldMk cId="2234126936" sldId="314"/>
        </pc:sldMkLst>
        <pc:spChg chg="mod">
          <ac:chgData name="Kay Gollihugh" userId="0bf47bf3-e6fa-40bc-a1be-51c9be1f8130" providerId="ADAL" clId="{ECB657EF-5E48-42DF-8BC2-BEFEB92E1788}" dt="2021-04-22T14:09:39.774" v="1482" actId="1076"/>
          <ac:spMkLst>
            <pc:docMk/>
            <pc:sldMk cId="2234126936" sldId="314"/>
            <ac:spMk id="2" creationId="{72399253-9F78-4E71-84E4-99CBC8BAD22A}"/>
          </ac:spMkLst>
        </pc:spChg>
        <pc:spChg chg="mod">
          <ac:chgData name="Kay Gollihugh" userId="0bf47bf3-e6fa-40bc-a1be-51c9be1f8130" providerId="ADAL" clId="{ECB657EF-5E48-42DF-8BC2-BEFEB92E1788}" dt="2021-04-22T14:12:29.699" v="1492" actId="113"/>
          <ac:spMkLst>
            <pc:docMk/>
            <pc:sldMk cId="2234126936" sldId="314"/>
            <ac:spMk id="3" creationId="{D28E811A-28E8-4C26-BBB7-8D2DD2A56A1B}"/>
          </ac:spMkLst>
        </pc:spChg>
        <pc:spChg chg="add mod">
          <ac:chgData name="Kay Gollihugh" userId="0bf47bf3-e6fa-40bc-a1be-51c9be1f8130" providerId="ADAL" clId="{ECB657EF-5E48-42DF-8BC2-BEFEB92E1788}" dt="2021-04-22T14:13:13.957" v="1501" actId="113"/>
          <ac:spMkLst>
            <pc:docMk/>
            <pc:sldMk cId="2234126936" sldId="314"/>
            <ac:spMk id="4" creationId="{2A9E86C1-5736-4149-8EAD-A0C49FE29803}"/>
          </ac:spMkLst>
        </pc:spChg>
        <pc:picChg chg="add mod">
          <ac:chgData name="Kay Gollihugh" userId="0bf47bf3-e6fa-40bc-a1be-51c9be1f8130" providerId="ADAL" clId="{ECB657EF-5E48-42DF-8BC2-BEFEB92E1788}" dt="2021-04-22T14:09:45.924" v="1483" actId="166"/>
          <ac:picMkLst>
            <pc:docMk/>
            <pc:sldMk cId="2234126936" sldId="314"/>
            <ac:picMk id="3074" creationId="{91DD5975-52BE-4757-B10C-2B975FD95847}"/>
          </ac:picMkLst>
        </pc:picChg>
      </pc:sldChg>
      <pc:sldChg chg="addSp delSp modSp new mod ord setBg modAnim">
        <pc:chgData name="Kay Gollihugh" userId="0bf47bf3-e6fa-40bc-a1be-51c9be1f8130" providerId="ADAL" clId="{ECB657EF-5E48-42DF-8BC2-BEFEB92E1788}" dt="2021-04-22T19:15:47.712" v="2064" actId="20577"/>
        <pc:sldMkLst>
          <pc:docMk/>
          <pc:sldMk cId="2796796054" sldId="315"/>
        </pc:sldMkLst>
        <pc:spChg chg="mod">
          <ac:chgData name="Kay Gollihugh" userId="0bf47bf3-e6fa-40bc-a1be-51c9be1f8130" providerId="ADAL" clId="{ECB657EF-5E48-42DF-8BC2-BEFEB92E1788}" dt="2021-04-22T15:28:08.800" v="1948" actId="242"/>
          <ac:spMkLst>
            <pc:docMk/>
            <pc:sldMk cId="2796796054" sldId="315"/>
            <ac:spMk id="2" creationId="{13181EA1-F561-4F21-AEBB-6BCF89FE4F48}"/>
          </ac:spMkLst>
        </pc:spChg>
        <pc:spChg chg="mod">
          <ac:chgData name="Kay Gollihugh" userId="0bf47bf3-e6fa-40bc-a1be-51c9be1f8130" providerId="ADAL" clId="{ECB657EF-5E48-42DF-8BC2-BEFEB92E1788}" dt="2021-04-22T15:28:00.585" v="1946" actId="14100"/>
          <ac:spMkLst>
            <pc:docMk/>
            <pc:sldMk cId="2796796054" sldId="315"/>
            <ac:spMk id="3" creationId="{1A820EF8-8F6B-4C43-8A9C-E0A224A7458A}"/>
          </ac:spMkLst>
        </pc:spChg>
        <pc:spChg chg="del mod">
          <ac:chgData name="Kay Gollihugh" userId="0bf47bf3-e6fa-40bc-a1be-51c9be1f8130" providerId="ADAL" clId="{ECB657EF-5E48-42DF-8BC2-BEFEB92E1788}" dt="2021-04-22T15:08:11.121" v="1839"/>
          <ac:spMkLst>
            <pc:docMk/>
            <pc:sldMk cId="2796796054" sldId="315"/>
            <ac:spMk id="4" creationId="{84AA2616-A1DA-4BFA-9140-77C057206BEE}"/>
          </ac:spMkLst>
        </pc:spChg>
        <pc:spChg chg="add del mod">
          <ac:chgData name="Kay Gollihugh" userId="0bf47bf3-e6fa-40bc-a1be-51c9be1f8130" providerId="ADAL" clId="{ECB657EF-5E48-42DF-8BC2-BEFEB92E1788}" dt="2021-04-22T15:09:52.798" v="1845"/>
          <ac:spMkLst>
            <pc:docMk/>
            <pc:sldMk cId="2796796054" sldId="315"/>
            <ac:spMk id="7" creationId="{E5FC479B-CCD3-4BD9-B56C-F728D39D0A99}"/>
          </ac:spMkLst>
        </pc:spChg>
        <pc:spChg chg="add del mod">
          <ac:chgData name="Kay Gollihugh" userId="0bf47bf3-e6fa-40bc-a1be-51c9be1f8130" providerId="ADAL" clId="{ECB657EF-5E48-42DF-8BC2-BEFEB92E1788}" dt="2021-04-22T15:12:15.687" v="1859" actId="478"/>
          <ac:spMkLst>
            <pc:docMk/>
            <pc:sldMk cId="2796796054" sldId="315"/>
            <ac:spMk id="11" creationId="{6B7D7865-556E-412F-9390-467CDA7F40ED}"/>
          </ac:spMkLst>
        </pc:spChg>
        <pc:spChg chg="add">
          <ac:chgData name="Kay Gollihugh" userId="0bf47bf3-e6fa-40bc-a1be-51c9be1f8130" providerId="ADAL" clId="{ECB657EF-5E48-42DF-8BC2-BEFEB92E1788}" dt="2021-04-22T15:14:16.334" v="1870" actId="26606"/>
          <ac:spMkLst>
            <pc:docMk/>
            <pc:sldMk cId="2796796054" sldId="315"/>
            <ac:spMk id="17" creationId="{743AA782-23D1-4521-8CAD-47662984AA08}"/>
          </ac:spMkLst>
        </pc:spChg>
        <pc:spChg chg="add">
          <ac:chgData name="Kay Gollihugh" userId="0bf47bf3-e6fa-40bc-a1be-51c9be1f8130" providerId="ADAL" clId="{ECB657EF-5E48-42DF-8BC2-BEFEB92E1788}" dt="2021-04-22T15:14:16.334" v="1870" actId="26606"/>
          <ac:spMkLst>
            <pc:docMk/>
            <pc:sldMk cId="2796796054" sldId="315"/>
            <ac:spMk id="19" creationId="{71877DBC-BB60-40F0-AC93-2ACDBAAE60CE}"/>
          </ac:spMkLst>
        </pc:spChg>
        <pc:graphicFrameChg chg="add mod modGraphic">
          <ac:chgData name="Kay Gollihugh" userId="0bf47bf3-e6fa-40bc-a1be-51c9be1f8130" providerId="ADAL" clId="{ECB657EF-5E48-42DF-8BC2-BEFEB92E1788}" dt="2021-04-22T19:15:47.712" v="2064" actId="20577"/>
          <ac:graphicFrameMkLst>
            <pc:docMk/>
            <pc:sldMk cId="2796796054" sldId="315"/>
            <ac:graphicFrameMk id="12" creationId="{844E93AF-3C38-46E1-88B0-7D43FA6DC621}"/>
          </ac:graphicFrameMkLst>
        </pc:graphicFrameChg>
        <pc:picChg chg="add del mod">
          <ac:chgData name="Kay Gollihugh" userId="0bf47bf3-e6fa-40bc-a1be-51c9be1f8130" providerId="ADAL" clId="{ECB657EF-5E48-42DF-8BC2-BEFEB92E1788}" dt="2021-04-22T15:09:08.131" v="1843" actId="478"/>
          <ac:picMkLst>
            <pc:docMk/>
            <pc:sldMk cId="2796796054" sldId="315"/>
            <ac:picMk id="5" creationId="{D0BDE7A6-6216-4312-B5A7-2DD97D96633B}"/>
          </ac:picMkLst>
        </pc:picChg>
        <pc:picChg chg="add del mod">
          <ac:chgData name="Kay Gollihugh" userId="0bf47bf3-e6fa-40bc-a1be-51c9be1f8130" providerId="ADAL" clId="{ECB657EF-5E48-42DF-8BC2-BEFEB92E1788}" dt="2021-04-22T15:12:11.745" v="1857" actId="478"/>
          <ac:picMkLst>
            <pc:docMk/>
            <pc:sldMk cId="2796796054" sldId="315"/>
            <ac:picMk id="8" creationId="{EA53D3F7-9672-4E1D-839D-E365927E79E1}"/>
          </ac:picMkLst>
        </pc:picChg>
        <pc:picChg chg="add del mod">
          <ac:chgData name="Kay Gollihugh" userId="0bf47bf3-e6fa-40bc-a1be-51c9be1f8130" providerId="ADAL" clId="{ECB657EF-5E48-42DF-8BC2-BEFEB92E1788}" dt="2021-04-22T15:12:13.147" v="1858" actId="478"/>
          <ac:picMkLst>
            <pc:docMk/>
            <pc:sldMk cId="2796796054" sldId="315"/>
            <ac:picMk id="9" creationId="{36FCDB41-3836-41DE-A66C-81D5CD1796E3}"/>
          </ac:picMkLst>
        </pc:picChg>
      </pc:sldChg>
    </pc:docChg>
  </pc:docChgLst>
  <pc:docChgLst>
    <pc:chgData name="Kay Gollihugh" userId="0bf47bf3-e6fa-40bc-a1be-51c9be1f8130" providerId="ADAL" clId="{72AC7902-3255-4E17-8876-340B554D3E45}"/>
    <pc:docChg chg="undo custSel addSld delSld modSld">
      <pc:chgData name="Kay Gollihugh" userId="0bf47bf3-e6fa-40bc-a1be-51c9be1f8130" providerId="ADAL" clId="{72AC7902-3255-4E17-8876-340B554D3E45}" dt="2022-03-07T20:22:49.133" v="1230" actId="14100"/>
      <pc:docMkLst>
        <pc:docMk/>
      </pc:docMkLst>
      <pc:sldChg chg="modSp">
        <pc:chgData name="Kay Gollihugh" userId="0bf47bf3-e6fa-40bc-a1be-51c9be1f8130" providerId="ADAL" clId="{72AC7902-3255-4E17-8876-340B554D3E45}" dt="2022-03-02T18:03:09.874" v="436" actId="255"/>
        <pc:sldMkLst>
          <pc:docMk/>
          <pc:sldMk cId="997888541" sldId="257"/>
        </pc:sldMkLst>
        <pc:spChg chg="mod">
          <ac:chgData name="Kay Gollihugh" userId="0bf47bf3-e6fa-40bc-a1be-51c9be1f8130" providerId="ADAL" clId="{72AC7902-3255-4E17-8876-340B554D3E45}" dt="2022-03-02T18:03:09.874" v="436" actId="255"/>
          <ac:spMkLst>
            <pc:docMk/>
            <pc:sldMk cId="997888541" sldId="257"/>
            <ac:spMk id="5" creationId="{CD5B1157-46C4-40C6-81F3-52F8A04AAAE9}"/>
          </ac:spMkLst>
        </pc:spChg>
      </pc:sldChg>
      <pc:sldChg chg="modSp mod">
        <pc:chgData name="Kay Gollihugh" userId="0bf47bf3-e6fa-40bc-a1be-51c9be1f8130" providerId="ADAL" clId="{72AC7902-3255-4E17-8876-340B554D3E45}" dt="2022-03-02T18:06:45.671" v="470" actId="6549"/>
        <pc:sldMkLst>
          <pc:docMk/>
          <pc:sldMk cId="372366581" sldId="259"/>
        </pc:sldMkLst>
        <pc:spChg chg="mod">
          <ac:chgData name="Kay Gollihugh" userId="0bf47bf3-e6fa-40bc-a1be-51c9be1f8130" providerId="ADAL" clId="{72AC7902-3255-4E17-8876-340B554D3E45}" dt="2022-03-02T18:06:45.671" v="470" actId="6549"/>
          <ac:spMkLst>
            <pc:docMk/>
            <pc:sldMk cId="372366581" sldId="259"/>
            <ac:spMk id="5" creationId="{CD5B1157-46C4-40C6-81F3-52F8A04AAAE9}"/>
          </ac:spMkLst>
        </pc:spChg>
      </pc:sldChg>
      <pc:sldChg chg="modSp">
        <pc:chgData name="Kay Gollihugh" userId="0bf47bf3-e6fa-40bc-a1be-51c9be1f8130" providerId="ADAL" clId="{72AC7902-3255-4E17-8876-340B554D3E45}" dt="2022-03-02T15:23:38.701" v="4" actId="115"/>
        <pc:sldMkLst>
          <pc:docMk/>
          <pc:sldMk cId="1653846967" sldId="260"/>
        </pc:sldMkLst>
        <pc:spChg chg="mod">
          <ac:chgData name="Kay Gollihugh" userId="0bf47bf3-e6fa-40bc-a1be-51c9be1f8130" providerId="ADAL" clId="{72AC7902-3255-4E17-8876-340B554D3E45}" dt="2022-03-02T15:23:38.701" v="4" actId="115"/>
          <ac:spMkLst>
            <pc:docMk/>
            <pc:sldMk cId="1653846967" sldId="260"/>
            <ac:spMk id="5" creationId="{CD5B1157-46C4-40C6-81F3-52F8A04AAAE9}"/>
          </ac:spMkLst>
        </pc:spChg>
      </pc:sldChg>
      <pc:sldChg chg="modSp mod">
        <pc:chgData name="Kay Gollihugh" userId="0bf47bf3-e6fa-40bc-a1be-51c9be1f8130" providerId="ADAL" clId="{72AC7902-3255-4E17-8876-340B554D3E45}" dt="2022-03-02T18:09:20.002" v="478" actId="255"/>
        <pc:sldMkLst>
          <pc:docMk/>
          <pc:sldMk cId="2347764160" sldId="262"/>
        </pc:sldMkLst>
        <pc:spChg chg="mod">
          <ac:chgData name="Kay Gollihugh" userId="0bf47bf3-e6fa-40bc-a1be-51c9be1f8130" providerId="ADAL" clId="{72AC7902-3255-4E17-8876-340B554D3E45}" dt="2022-03-02T18:09:20.002" v="478" actId="255"/>
          <ac:spMkLst>
            <pc:docMk/>
            <pc:sldMk cId="2347764160" sldId="262"/>
            <ac:spMk id="3" creationId="{88C3DA48-8AA7-405B-8D00-105F69E3FBE9}"/>
          </ac:spMkLst>
        </pc:spChg>
      </pc:sldChg>
      <pc:sldChg chg="del">
        <pc:chgData name="Kay Gollihugh" userId="0bf47bf3-e6fa-40bc-a1be-51c9be1f8130" providerId="ADAL" clId="{72AC7902-3255-4E17-8876-340B554D3E45}" dt="2022-03-07T19:48:30.502" v="1226" actId="47"/>
        <pc:sldMkLst>
          <pc:docMk/>
          <pc:sldMk cId="2669819352" sldId="287"/>
        </pc:sldMkLst>
      </pc:sldChg>
      <pc:sldChg chg="modSp mod">
        <pc:chgData name="Kay Gollihugh" userId="0bf47bf3-e6fa-40bc-a1be-51c9be1f8130" providerId="ADAL" clId="{72AC7902-3255-4E17-8876-340B554D3E45}" dt="2022-03-02T16:33:40.751" v="170" actId="1076"/>
        <pc:sldMkLst>
          <pc:docMk/>
          <pc:sldMk cId="4058436806" sldId="288"/>
        </pc:sldMkLst>
        <pc:spChg chg="mod">
          <ac:chgData name="Kay Gollihugh" userId="0bf47bf3-e6fa-40bc-a1be-51c9be1f8130" providerId="ADAL" clId="{72AC7902-3255-4E17-8876-340B554D3E45}" dt="2022-03-02T16:32:50.382" v="161" actId="1076"/>
          <ac:spMkLst>
            <pc:docMk/>
            <pc:sldMk cId="4058436806" sldId="288"/>
            <ac:spMk id="15" creationId="{9BC3E653-1CFC-4BE3-B824-D0DF1F6DCBC5}"/>
          </ac:spMkLst>
        </pc:spChg>
        <pc:spChg chg="mod">
          <ac:chgData name="Kay Gollihugh" userId="0bf47bf3-e6fa-40bc-a1be-51c9be1f8130" providerId="ADAL" clId="{72AC7902-3255-4E17-8876-340B554D3E45}" dt="2022-03-02T16:33:38.312" v="169" actId="1076"/>
          <ac:spMkLst>
            <pc:docMk/>
            <pc:sldMk cId="4058436806" sldId="288"/>
            <ac:spMk id="16" creationId="{52867F6D-8E7D-4D54-A213-84C7B5BDAB2D}"/>
          </ac:spMkLst>
        </pc:spChg>
        <pc:spChg chg="mod">
          <ac:chgData name="Kay Gollihugh" userId="0bf47bf3-e6fa-40bc-a1be-51c9be1f8130" providerId="ADAL" clId="{72AC7902-3255-4E17-8876-340B554D3E45}" dt="2022-03-02T16:32:53.918" v="162" actId="1076"/>
          <ac:spMkLst>
            <pc:docMk/>
            <pc:sldMk cId="4058436806" sldId="288"/>
            <ac:spMk id="17" creationId="{2413443C-DFF7-40AD-87F6-6B192FF7D30D}"/>
          </ac:spMkLst>
        </pc:spChg>
        <pc:spChg chg="mod">
          <ac:chgData name="Kay Gollihugh" userId="0bf47bf3-e6fa-40bc-a1be-51c9be1f8130" providerId="ADAL" clId="{72AC7902-3255-4E17-8876-340B554D3E45}" dt="2022-03-02T16:33:40.751" v="170" actId="1076"/>
          <ac:spMkLst>
            <pc:docMk/>
            <pc:sldMk cId="4058436806" sldId="288"/>
            <ac:spMk id="18" creationId="{A4309E56-5C8A-4A20-81A3-BB678792AF40}"/>
          </ac:spMkLst>
        </pc:spChg>
        <pc:picChg chg="mod">
          <ac:chgData name="Kay Gollihugh" userId="0bf47bf3-e6fa-40bc-a1be-51c9be1f8130" providerId="ADAL" clId="{72AC7902-3255-4E17-8876-340B554D3E45}" dt="2022-03-02T16:33:27.862" v="168" actId="14100"/>
          <ac:picMkLst>
            <pc:docMk/>
            <pc:sldMk cId="4058436806" sldId="288"/>
            <ac:picMk id="21" creationId="{28C570CB-1C0C-4838-AA81-6BA942E570DD}"/>
          </ac:picMkLst>
        </pc:picChg>
        <pc:cxnChg chg="mod">
          <ac:chgData name="Kay Gollihugh" userId="0bf47bf3-e6fa-40bc-a1be-51c9be1f8130" providerId="ADAL" clId="{72AC7902-3255-4E17-8876-340B554D3E45}" dt="2022-03-02T16:32:46.035" v="160" actId="1076"/>
          <ac:cxnSpMkLst>
            <pc:docMk/>
            <pc:sldMk cId="4058436806" sldId="288"/>
            <ac:cxnSpMk id="20" creationId="{55045686-74BD-4F06-85CE-F3F4E26FDA52}"/>
          </ac:cxnSpMkLst>
        </pc:cxnChg>
      </pc:sldChg>
      <pc:sldChg chg="modSp mod">
        <pc:chgData name="Kay Gollihugh" userId="0bf47bf3-e6fa-40bc-a1be-51c9be1f8130" providerId="ADAL" clId="{72AC7902-3255-4E17-8876-340B554D3E45}" dt="2022-03-02T15:35:13.015" v="44" actId="255"/>
        <pc:sldMkLst>
          <pc:docMk/>
          <pc:sldMk cId="3666680579" sldId="298"/>
        </pc:sldMkLst>
        <pc:spChg chg="mod">
          <ac:chgData name="Kay Gollihugh" userId="0bf47bf3-e6fa-40bc-a1be-51c9be1f8130" providerId="ADAL" clId="{72AC7902-3255-4E17-8876-340B554D3E45}" dt="2022-03-02T15:33:41.197" v="36" actId="1076"/>
          <ac:spMkLst>
            <pc:docMk/>
            <pc:sldMk cId="3666680579" sldId="298"/>
            <ac:spMk id="2" creationId="{00000000-0000-0000-0000-000000000000}"/>
          </ac:spMkLst>
        </pc:spChg>
        <pc:spChg chg="mod">
          <ac:chgData name="Kay Gollihugh" userId="0bf47bf3-e6fa-40bc-a1be-51c9be1f8130" providerId="ADAL" clId="{72AC7902-3255-4E17-8876-340B554D3E45}" dt="2022-03-02T15:35:13.015" v="44" actId="255"/>
          <ac:spMkLst>
            <pc:docMk/>
            <pc:sldMk cId="3666680579" sldId="298"/>
            <ac:spMk id="9" creationId="{00000000-0000-0000-0000-000000000000}"/>
          </ac:spMkLst>
        </pc:spChg>
      </pc:sldChg>
      <pc:sldChg chg="modAnim">
        <pc:chgData name="Kay Gollihugh" userId="0bf47bf3-e6fa-40bc-a1be-51c9be1f8130" providerId="ADAL" clId="{72AC7902-3255-4E17-8876-340B554D3E45}" dt="2022-03-02T18:23:06.168" v="501"/>
        <pc:sldMkLst>
          <pc:docMk/>
          <pc:sldMk cId="2075255863" sldId="299"/>
        </pc:sldMkLst>
      </pc:sldChg>
      <pc:sldChg chg="addSp modSp mod">
        <pc:chgData name="Kay Gollihugh" userId="0bf47bf3-e6fa-40bc-a1be-51c9be1f8130" providerId="ADAL" clId="{72AC7902-3255-4E17-8876-340B554D3E45}" dt="2022-03-02T15:37:04.994" v="52" actId="14100"/>
        <pc:sldMkLst>
          <pc:docMk/>
          <pc:sldMk cId="3120135658" sldId="300"/>
        </pc:sldMkLst>
        <pc:spChg chg="mod">
          <ac:chgData name="Kay Gollihugh" userId="0bf47bf3-e6fa-40bc-a1be-51c9be1f8130" providerId="ADAL" clId="{72AC7902-3255-4E17-8876-340B554D3E45}" dt="2022-03-02T15:37:04.994" v="52" actId="14100"/>
          <ac:spMkLst>
            <pc:docMk/>
            <pc:sldMk cId="3120135658" sldId="300"/>
            <ac:spMk id="2" creationId="{8FBA3792-8B89-4D2B-AB3A-8E387A1B6A06}"/>
          </ac:spMkLst>
        </pc:spChg>
        <pc:spChg chg="add mod">
          <ac:chgData name="Kay Gollihugh" userId="0bf47bf3-e6fa-40bc-a1be-51c9be1f8130" providerId="ADAL" clId="{72AC7902-3255-4E17-8876-340B554D3E45}" dt="2022-03-02T15:36:50.328" v="50" actId="403"/>
          <ac:spMkLst>
            <pc:docMk/>
            <pc:sldMk cId="3120135658" sldId="300"/>
            <ac:spMk id="4" creationId="{759205D5-3FB4-4934-B436-E5CB2CDC9D0D}"/>
          </ac:spMkLst>
        </pc:spChg>
        <pc:picChg chg="mod">
          <ac:chgData name="Kay Gollihugh" userId="0bf47bf3-e6fa-40bc-a1be-51c9be1f8130" providerId="ADAL" clId="{72AC7902-3255-4E17-8876-340B554D3E45}" dt="2022-03-02T15:32:04.392" v="34" actId="14100"/>
          <ac:picMkLst>
            <pc:docMk/>
            <pc:sldMk cId="3120135658" sldId="300"/>
            <ac:picMk id="3" creationId="{A2B88203-E956-4D3A-85AB-D3FA09B6B6DB}"/>
          </ac:picMkLst>
        </pc:picChg>
      </pc:sldChg>
      <pc:sldChg chg="addSp delSp modSp mod setBg">
        <pc:chgData name="Kay Gollihugh" userId="0bf47bf3-e6fa-40bc-a1be-51c9be1f8130" providerId="ADAL" clId="{72AC7902-3255-4E17-8876-340B554D3E45}" dt="2022-03-02T18:01:12.330" v="424" actId="1076"/>
        <pc:sldMkLst>
          <pc:docMk/>
          <pc:sldMk cId="560522920" sldId="301"/>
        </pc:sldMkLst>
        <pc:spChg chg="add mod">
          <ac:chgData name="Kay Gollihugh" userId="0bf47bf3-e6fa-40bc-a1be-51c9be1f8130" providerId="ADAL" clId="{72AC7902-3255-4E17-8876-340B554D3E45}" dt="2022-03-02T18:00:17.047" v="416" actId="1582"/>
          <ac:spMkLst>
            <pc:docMk/>
            <pc:sldMk cId="560522920" sldId="301"/>
            <ac:spMk id="3" creationId="{8C8F9E02-149D-49D0-9A71-8F074551EA60}"/>
          </ac:spMkLst>
        </pc:spChg>
        <pc:spChg chg="mod">
          <ac:chgData name="Kay Gollihugh" userId="0bf47bf3-e6fa-40bc-a1be-51c9be1f8130" providerId="ADAL" clId="{72AC7902-3255-4E17-8876-340B554D3E45}" dt="2022-03-02T17:46:21.191" v="389" actId="1076"/>
          <ac:spMkLst>
            <pc:docMk/>
            <pc:sldMk cId="560522920" sldId="301"/>
            <ac:spMk id="7" creationId="{E6DE09FC-FDBA-4CA0-982D-BF8248D45B15}"/>
          </ac:spMkLst>
        </pc:spChg>
        <pc:spChg chg="add mod">
          <ac:chgData name="Kay Gollihugh" userId="0bf47bf3-e6fa-40bc-a1be-51c9be1f8130" providerId="ADAL" clId="{72AC7902-3255-4E17-8876-340B554D3E45}" dt="2022-03-02T18:00:29.483" v="418" actId="1076"/>
          <ac:spMkLst>
            <pc:docMk/>
            <pc:sldMk cId="560522920" sldId="301"/>
            <ac:spMk id="8" creationId="{7FD8CE5B-C50F-4A27-9E5F-CBCF8E41D66A}"/>
          </ac:spMkLst>
        </pc:spChg>
        <pc:spChg chg="add mod">
          <ac:chgData name="Kay Gollihugh" userId="0bf47bf3-e6fa-40bc-a1be-51c9be1f8130" providerId="ADAL" clId="{72AC7902-3255-4E17-8876-340B554D3E45}" dt="2022-03-02T18:00:44.601" v="420" actId="1076"/>
          <ac:spMkLst>
            <pc:docMk/>
            <pc:sldMk cId="560522920" sldId="301"/>
            <ac:spMk id="9" creationId="{C434730A-F174-4C1F-B5C3-4C9F8799E356}"/>
          </ac:spMkLst>
        </pc:spChg>
        <pc:spChg chg="add mod">
          <ac:chgData name="Kay Gollihugh" userId="0bf47bf3-e6fa-40bc-a1be-51c9be1f8130" providerId="ADAL" clId="{72AC7902-3255-4E17-8876-340B554D3E45}" dt="2022-03-02T18:00:52.192" v="422" actId="1076"/>
          <ac:spMkLst>
            <pc:docMk/>
            <pc:sldMk cId="560522920" sldId="301"/>
            <ac:spMk id="10" creationId="{ED35942E-4AC6-4A70-9846-0614BF828B79}"/>
          </ac:spMkLst>
        </pc:spChg>
        <pc:spChg chg="add mod">
          <ac:chgData name="Kay Gollihugh" userId="0bf47bf3-e6fa-40bc-a1be-51c9be1f8130" providerId="ADAL" clId="{72AC7902-3255-4E17-8876-340B554D3E45}" dt="2022-03-02T18:01:12.330" v="424" actId="1076"/>
          <ac:spMkLst>
            <pc:docMk/>
            <pc:sldMk cId="560522920" sldId="301"/>
            <ac:spMk id="11" creationId="{6FA9B002-09E7-4CE5-AD4B-EABB098ACB6A}"/>
          </ac:spMkLst>
        </pc:spChg>
        <pc:graphicFrameChg chg="add mod modGraphic">
          <ac:chgData name="Kay Gollihugh" userId="0bf47bf3-e6fa-40bc-a1be-51c9be1f8130" providerId="ADAL" clId="{72AC7902-3255-4E17-8876-340B554D3E45}" dt="2022-03-02T17:59:35.055" v="412" actId="207"/>
          <ac:graphicFrameMkLst>
            <pc:docMk/>
            <pc:sldMk cId="560522920" sldId="301"/>
            <ac:graphicFrameMk id="2" creationId="{F8113BE5-A051-4F15-85A3-B1BF2ED5C610}"/>
          </ac:graphicFrameMkLst>
        </pc:graphicFrameChg>
        <pc:graphicFrameChg chg="del">
          <ac:chgData name="Kay Gollihugh" userId="0bf47bf3-e6fa-40bc-a1be-51c9be1f8130" providerId="ADAL" clId="{72AC7902-3255-4E17-8876-340B554D3E45}" dt="2022-03-02T17:23:16.055" v="366" actId="21"/>
          <ac:graphicFrameMkLst>
            <pc:docMk/>
            <pc:sldMk cId="560522920" sldId="301"/>
            <ac:graphicFrameMk id="6" creationId="{A9DEF6E3-D47B-4240-A0C4-F6B68BCF52D5}"/>
          </ac:graphicFrameMkLst>
        </pc:graphicFrameChg>
      </pc:sldChg>
      <pc:sldChg chg="addSp delSp modSp mod delDesignElem chgLayout">
        <pc:chgData name="Kay Gollihugh" userId="0bf47bf3-e6fa-40bc-a1be-51c9be1f8130" providerId="ADAL" clId="{72AC7902-3255-4E17-8876-340B554D3E45}" dt="2022-03-07T20:22:49.133" v="1230" actId="14100"/>
        <pc:sldMkLst>
          <pc:docMk/>
          <pc:sldMk cId="2499431545" sldId="302"/>
        </pc:sldMkLst>
        <pc:spChg chg="del mod">
          <ac:chgData name="Kay Gollihugh" userId="0bf47bf3-e6fa-40bc-a1be-51c9be1f8130" providerId="ADAL" clId="{72AC7902-3255-4E17-8876-340B554D3E45}" dt="2022-03-02T16:54:00.987" v="340" actId="478"/>
          <ac:spMkLst>
            <pc:docMk/>
            <pc:sldMk cId="2499431545" sldId="302"/>
            <ac:spMk id="3" creationId="{D49518E3-5247-4585-8841-67B7230874D3}"/>
          </ac:spMkLst>
        </pc:spChg>
        <pc:spChg chg="del mod">
          <ac:chgData name="Kay Gollihugh" userId="0bf47bf3-e6fa-40bc-a1be-51c9be1f8130" providerId="ADAL" clId="{72AC7902-3255-4E17-8876-340B554D3E45}" dt="2022-03-02T16:54:04.292" v="342" actId="478"/>
          <ac:spMkLst>
            <pc:docMk/>
            <pc:sldMk cId="2499431545" sldId="302"/>
            <ac:spMk id="6" creationId="{C7D5F626-FC8E-47A8-8131-5E526ECBE107}"/>
          </ac:spMkLst>
        </pc:spChg>
        <pc:spChg chg="add">
          <ac:chgData name="Kay Gollihugh" userId="0bf47bf3-e6fa-40bc-a1be-51c9be1f8130" providerId="ADAL" clId="{72AC7902-3255-4E17-8876-340B554D3E45}" dt="2022-03-02T17:22:27.496" v="365" actId="26606"/>
          <ac:spMkLst>
            <pc:docMk/>
            <pc:sldMk cId="2499431545" sldId="302"/>
            <ac:spMk id="7" creationId="{32BC26D8-82FB-445E-AA49-62A77D7C1EE0}"/>
          </ac:spMkLst>
        </pc:spChg>
        <pc:spChg chg="add">
          <ac:chgData name="Kay Gollihugh" userId="0bf47bf3-e6fa-40bc-a1be-51c9be1f8130" providerId="ADAL" clId="{72AC7902-3255-4E17-8876-340B554D3E45}" dt="2022-03-02T17:22:27.496" v="365" actId="26606"/>
          <ac:spMkLst>
            <pc:docMk/>
            <pc:sldMk cId="2499431545" sldId="302"/>
            <ac:spMk id="9" creationId="{CB44330D-EA18-4254-AA95-EB49948539B8}"/>
          </ac:spMkLst>
        </pc:spChg>
        <pc:spChg chg="del">
          <ac:chgData name="Kay Gollihugh" userId="0bf47bf3-e6fa-40bc-a1be-51c9be1f8130" providerId="ADAL" clId="{72AC7902-3255-4E17-8876-340B554D3E45}" dt="2022-03-02T17:03:54.481" v="363" actId="6264"/>
          <ac:spMkLst>
            <pc:docMk/>
            <pc:sldMk cId="2499431545" sldId="302"/>
            <ac:spMk id="11" creationId="{B5FA7C47-B7C1-4D2E-AB49-ED23BA34BA83}"/>
          </ac:spMkLst>
        </pc:spChg>
        <pc:spChg chg="del">
          <ac:chgData name="Kay Gollihugh" userId="0bf47bf3-e6fa-40bc-a1be-51c9be1f8130" providerId="ADAL" clId="{72AC7902-3255-4E17-8876-340B554D3E45}" dt="2022-03-02T17:03:54.481" v="363" actId="6264"/>
          <ac:spMkLst>
            <pc:docMk/>
            <pc:sldMk cId="2499431545" sldId="302"/>
            <ac:spMk id="13" creationId="{596EE156-ABF1-4329-A6BA-03B4254E0877}"/>
          </ac:spMkLst>
        </pc:spChg>
        <pc:spChg chg="del">
          <ac:chgData name="Kay Gollihugh" userId="0bf47bf3-e6fa-40bc-a1be-51c9be1f8130" providerId="ADAL" clId="{72AC7902-3255-4E17-8876-340B554D3E45}" dt="2022-03-02T17:03:54.481" v="363" actId="6264"/>
          <ac:spMkLst>
            <pc:docMk/>
            <pc:sldMk cId="2499431545" sldId="302"/>
            <ac:spMk id="15" creationId="{19B9933F-AAB3-444A-8BB5-9CA194A8BC63}"/>
          </ac:spMkLst>
        </pc:spChg>
        <pc:spChg chg="del">
          <ac:chgData name="Kay Gollihugh" userId="0bf47bf3-e6fa-40bc-a1be-51c9be1f8130" providerId="ADAL" clId="{72AC7902-3255-4E17-8876-340B554D3E45}" dt="2022-03-02T17:03:54.481" v="363" actId="6264"/>
          <ac:spMkLst>
            <pc:docMk/>
            <pc:sldMk cId="2499431545" sldId="302"/>
            <ac:spMk id="17" creationId="{7D20183A-0B1D-4A1F-89B1-ADBEDBC6E54E}"/>
          </ac:spMkLst>
        </pc:spChg>
        <pc:spChg chg="del">
          <ac:chgData name="Kay Gollihugh" userId="0bf47bf3-e6fa-40bc-a1be-51c9be1f8130" providerId="ADAL" clId="{72AC7902-3255-4E17-8876-340B554D3E45}" dt="2022-03-02T17:03:54.481" v="363" actId="6264"/>
          <ac:spMkLst>
            <pc:docMk/>
            <pc:sldMk cId="2499431545" sldId="302"/>
            <ac:spMk id="19" creationId="{131031D3-26CD-4214-A9A4-5857EFA15A0C}"/>
          </ac:spMkLst>
        </pc:spChg>
        <pc:graphicFrameChg chg="add del mod modGraphic">
          <ac:chgData name="Kay Gollihugh" userId="0bf47bf3-e6fa-40bc-a1be-51c9be1f8130" providerId="ADAL" clId="{72AC7902-3255-4E17-8876-340B554D3E45}" dt="2022-03-07T20:22:34.297" v="1227" actId="478"/>
          <ac:graphicFrameMkLst>
            <pc:docMk/>
            <pc:sldMk cId="2499431545" sldId="302"/>
            <ac:graphicFrameMk id="2" creationId="{1887B504-3E62-4456-9E53-A61562174743}"/>
          </ac:graphicFrameMkLst>
        </pc:graphicFrameChg>
        <pc:graphicFrameChg chg="del mod modGraphic">
          <ac:chgData name="Kay Gollihugh" userId="0bf47bf3-e6fa-40bc-a1be-51c9be1f8130" providerId="ADAL" clId="{72AC7902-3255-4E17-8876-340B554D3E45}" dt="2022-03-02T17:03:47.530" v="362" actId="478"/>
          <ac:graphicFrameMkLst>
            <pc:docMk/>
            <pc:sldMk cId="2499431545" sldId="302"/>
            <ac:graphicFrameMk id="2" creationId="{6FF3A5C2-7F07-486D-A6D1-B39C69E5B782}"/>
          </ac:graphicFrameMkLst>
        </pc:graphicFrameChg>
        <pc:graphicFrameChg chg="add mod modGraphic">
          <ac:chgData name="Kay Gollihugh" userId="0bf47bf3-e6fa-40bc-a1be-51c9be1f8130" providerId="ADAL" clId="{72AC7902-3255-4E17-8876-340B554D3E45}" dt="2022-03-07T20:22:49.133" v="1230" actId="14100"/>
          <ac:graphicFrameMkLst>
            <pc:docMk/>
            <pc:sldMk cId="2499431545" sldId="302"/>
            <ac:graphicFrameMk id="3" creationId="{D290A639-AA59-4943-8FA7-19947DC7B809}"/>
          </ac:graphicFrameMkLst>
        </pc:graphicFrameChg>
      </pc:sldChg>
      <pc:sldChg chg="addSp delSp modSp mod modAnim">
        <pc:chgData name="Kay Gollihugh" userId="0bf47bf3-e6fa-40bc-a1be-51c9be1f8130" providerId="ADAL" clId="{72AC7902-3255-4E17-8876-340B554D3E45}" dt="2022-03-02T18:18:23.925" v="494"/>
        <pc:sldMkLst>
          <pc:docMk/>
          <pc:sldMk cId="3458937108" sldId="304"/>
        </pc:sldMkLst>
        <pc:spChg chg="mod">
          <ac:chgData name="Kay Gollihugh" userId="0bf47bf3-e6fa-40bc-a1be-51c9be1f8130" providerId="ADAL" clId="{72AC7902-3255-4E17-8876-340B554D3E45}" dt="2022-03-02T15:58:04.700" v="112" actId="14100"/>
          <ac:spMkLst>
            <pc:docMk/>
            <pc:sldMk cId="3458937108" sldId="304"/>
            <ac:spMk id="2" creationId="{EDE52451-587C-4225-8B8E-7C1536235306}"/>
          </ac:spMkLst>
        </pc:spChg>
        <pc:spChg chg="mod">
          <ac:chgData name="Kay Gollihugh" userId="0bf47bf3-e6fa-40bc-a1be-51c9be1f8130" providerId="ADAL" clId="{72AC7902-3255-4E17-8876-340B554D3E45}" dt="2022-03-02T15:58:09.467" v="113" actId="1076"/>
          <ac:spMkLst>
            <pc:docMk/>
            <pc:sldMk cId="3458937108" sldId="304"/>
            <ac:spMk id="19" creationId="{77C22C4C-D863-4827-88E3-86129F86F4A2}"/>
          </ac:spMkLst>
        </pc:spChg>
        <pc:picChg chg="add mod">
          <ac:chgData name="Kay Gollihugh" userId="0bf47bf3-e6fa-40bc-a1be-51c9be1f8130" providerId="ADAL" clId="{72AC7902-3255-4E17-8876-340B554D3E45}" dt="2022-03-02T16:00:08.395" v="122" actId="1076"/>
          <ac:picMkLst>
            <pc:docMk/>
            <pc:sldMk cId="3458937108" sldId="304"/>
            <ac:picMk id="1026" creationId="{116EDC70-EE7E-42B1-813F-E4D1680B32B5}"/>
          </ac:picMkLst>
        </pc:picChg>
        <pc:picChg chg="del mod">
          <ac:chgData name="Kay Gollihugh" userId="0bf47bf3-e6fa-40bc-a1be-51c9be1f8130" providerId="ADAL" clId="{72AC7902-3255-4E17-8876-340B554D3E45}" dt="2022-03-02T15:58:42.216" v="117" actId="478"/>
          <ac:picMkLst>
            <pc:docMk/>
            <pc:sldMk cId="3458937108" sldId="304"/>
            <ac:picMk id="2050" creationId="{2A2A91A9-109F-4EEE-A481-D612CFE48A0F}"/>
          </ac:picMkLst>
        </pc:picChg>
      </pc:sldChg>
      <pc:sldChg chg="modSp mod">
        <pc:chgData name="Kay Gollihugh" userId="0bf47bf3-e6fa-40bc-a1be-51c9be1f8130" providerId="ADAL" clId="{72AC7902-3255-4E17-8876-340B554D3E45}" dt="2022-03-02T15:39:46.276" v="69" actId="20577"/>
        <pc:sldMkLst>
          <pc:docMk/>
          <pc:sldMk cId="324934689" sldId="307"/>
        </pc:sldMkLst>
        <pc:spChg chg="mod">
          <ac:chgData name="Kay Gollihugh" userId="0bf47bf3-e6fa-40bc-a1be-51c9be1f8130" providerId="ADAL" clId="{72AC7902-3255-4E17-8876-340B554D3E45}" dt="2022-03-02T15:39:46.276" v="69" actId="20577"/>
          <ac:spMkLst>
            <pc:docMk/>
            <pc:sldMk cId="324934689" sldId="307"/>
            <ac:spMk id="2" creationId="{ED87F6AA-F44C-482F-A759-408A5E30B4AA}"/>
          </ac:spMkLst>
        </pc:spChg>
      </pc:sldChg>
      <pc:sldChg chg="modSp mod">
        <pc:chgData name="Kay Gollihugh" userId="0bf47bf3-e6fa-40bc-a1be-51c9be1f8130" providerId="ADAL" clId="{72AC7902-3255-4E17-8876-340B554D3E45}" dt="2022-03-02T18:16:54.527" v="493" actId="1076"/>
        <pc:sldMkLst>
          <pc:docMk/>
          <pc:sldMk cId="3365304529" sldId="308"/>
        </pc:sldMkLst>
        <pc:spChg chg="mod">
          <ac:chgData name="Kay Gollihugh" userId="0bf47bf3-e6fa-40bc-a1be-51c9be1f8130" providerId="ADAL" clId="{72AC7902-3255-4E17-8876-340B554D3E45}" dt="2022-03-02T18:16:54.527" v="493" actId="1076"/>
          <ac:spMkLst>
            <pc:docMk/>
            <pc:sldMk cId="3365304529" sldId="308"/>
            <ac:spMk id="3" creationId="{B3C4E0E3-3E86-4C73-8B12-7861EA105AE7}"/>
          </ac:spMkLst>
        </pc:spChg>
      </pc:sldChg>
      <pc:sldChg chg="modSp">
        <pc:chgData name="Kay Gollihugh" userId="0bf47bf3-e6fa-40bc-a1be-51c9be1f8130" providerId="ADAL" clId="{72AC7902-3255-4E17-8876-340B554D3E45}" dt="2022-03-02T18:15:35.174" v="482" actId="1076"/>
        <pc:sldMkLst>
          <pc:docMk/>
          <pc:sldMk cId="2343432450" sldId="312"/>
        </pc:sldMkLst>
        <pc:spChg chg="mod">
          <ac:chgData name="Kay Gollihugh" userId="0bf47bf3-e6fa-40bc-a1be-51c9be1f8130" providerId="ADAL" clId="{72AC7902-3255-4E17-8876-340B554D3E45}" dt="2022-03-02T18:15:27.185" v="481" actId="115"/>
          <ac:spMkLst>
            <pc:docMk/>
            <pc:sldMk cId="2343432450" sldId="312"/>
            <ac:spMk id="3" creationId="{DA503364-AEB2-4F02-A7A5-97F6AB9DA403}"/>
          </ac:spMkLst>
        </pc:spChg>
        <pc:picChg chg="mod">
          <ac:chgData name="Kay Gollihugh" userId="0bf47bf3-e6fa-40bc-a1be-51c9be1f8130" providerId="ADAL" clId="{72AC7902-3255-4E17-8876-340B554D3E45}" dt="2022-03-02T18:15:35.174" v="482" actId="1076"/>
          <ac:picMkLst>
            <pc:docMk/>
            <pc:sldMk cId="2343432450" sldId="312"/>
            <ac:picMk id="5122" creationId="{7C78B61B-2737-4229-BE06-A9C12CFCDA97}"/>
          </ac:picMkLst>
        </pc:picChg>
      </pc:sldChg>
      <pc:sldChg chg="modSp mod modAnim">
        <pc:chgData name="Kay Gollihugh" userId="0bf47bf3-e6fa-40bc-a1be-51c9be1f8130" providerId="ADAL" clId="{72AC7902-3255-4E17-8876-340B554D3E45}" dt="2022-03-02T18:22:30.759" v="500"/>
        <pc:sldMkLst>
          <pc:docMk/>
          <pc:sldMk cId="1081786323" sldId="313"/>
        </pc:sldMkLst>
        <pc:spChg chg="mod">
          <ac:chgData name="Kay Gollihugh" userId="0bf47bf3-e6fa-40bc-a1be-51c9be1f8130" providerId="ADAL" clId="{72AC7902-3255-4E17-8876-340B554D3E45}" dt="2022-03-02T17:50:37.651" v="404" actId="403"/>
          <ac:spMkLst>
            <pc:docMk/>
            <pc:sldMk cId="1081786323" sldId="313"/>
            <ac:spMk id="2" creationId="{2F768844-C8CA-4F47-9D66-B881FF49F4D8}"/>
          </ac:spMkLst>
        </pc:spChg>
        <pc:picChg chg="mod">
          <ac:chgData name="Kay Gollihugh" userId="0bf47bf3-e6fa-40bc-a1be-51c9be1f8130" providerId="ADAL" clId="{72AC7902-3255-4E17-8876-340B554D3E45}" dt="2022-03-02T17:50:29.974" v="403" actId="1076"/>
          <ac:picMkLst>
            <pc:docMk/>
            <pc:sldMk cId="1081786323" sldId="313"/>
            <ac:picMk id="4" creationId="{EBFF6EB6-0856-4604-B048-10433416D116}"/>
          </ac:picMkLst>
        </pc:picChg>
      </pc:sldChg>
      <pc:sldChg chg="modSp">
        <pc:chgData name="Kay Gollihugh" userId="0bf47bf3-e6fa-40bc-a1be-51c9be1f8130" providerId="ADAL" clId="{72AC7902-3255-4E17-8876-340B554D3E45}" dt="2022-03-02T16:31:31.840" v="159" actId="115"/>
        <pc:sldMkLst>
          <pc:docMk/>
          <pc:sldMk cId="2234126936" sldId="314"/>
        </pc:sldMkLst>
        <pc:spChg chg="mod">
          <ac:chgData name="Kay Gollihugh" userId="0bf47bf3-e6fa-40bc-a1be-51c9be1f8130" providerId="ADAL" clId="{72AC7902-3255-4E17-8876-340B554D3E45}" dt="2022-03-02T16:31:31.840" v="159" actId="115"/>
          <ac:spMkLst>
            <pc:docMk/>
            <pc:sldMk cId="2234126936" sldId="314"/>
            <ac:spMk id="3" creationId="{D28E811A-28E8-4C26-BBB7-8D2DD2A56A1B}"/>
          </ac:spMkLst>
        </pc:spChg>
      </pc:sldChg>
      <pc:sldChg chg="modSp mod">
        <pc:chgData name="Kay Gollihugh" userId="0bf47bf3-e6fa-40bc-a1be-51c9be1f8130" providerId="ADAL" clId="{72AC7902-3255-4E17-8876-340B554D3E45}" dt="2022-03-02T16:29:22.433" v="136" actId="115"/>
        <pc:sldMkLst>
          <pc:docMk/>
          <pc:sldMk cId="2796796054" sldId="315"/>
        </pc:sldMkLst>
        <pc:spChg chg="mod">
          <ac:chgData name="Kay Gollihugh" userId="0bf47bf3-e6fa-40bc-a1be-51c9be1f8130" providerId="ADAL" clId="{72AC7902-3255-4E17-8876-340B554D3E45}" dt="2022-03-02T15:29:24.630" v="15" actId="20577"/>
          <ac:spMkLst>
            <pc:docMk/>
            <pc:sldMk cId="2796796054" sldId="315"/>
            <ac:spMk id="3" creationId="{1A820EF8-8F6B-4C43-8A9C-E0A224A7458A}"/>
          </ac:spMkLst>
        </pc:spChg>
        <pc:graphicFrameChg chg="modGraphic">
          <ac:chgData name="Kay Gollihugh" userId="0bf47bf3-e6fa-40bc-a1be-51c9be1f8130" providerId="ADAL" clId="{72AC7902-3255-4E17-8876-340B554D3E45}" dt="2022-03-02T16:29:22.433" v="136" actId="115"/>
          <ac:graphicFrameMkLst>
            <pc:docMk/>
            <pc:sldMk cId="2796796054" sldId="315"/>
            <ac:graphicFrameMk id="12" creationId="{844E93AF-3C38-46E1-88B0-7D43FA6DC621}"/>
          </ac:graphicFrameMkLst>
        </pc:graphicFrameChg>
      </pc:sldChg>
      <pc:sldChg chg="addSp delSp modSp new mod setBg">
        <pc:chgData name="Kay Gollihugh" userId="0bf47bf3-e6fa-40bc-a1be-51c9be1f8130" providerId="ADAL" clId="{72AC7902-3255-4E17-8876-340B554D3E45}" dt="2022-03-02T17:57:29.980" v="406" actId="115"/>
        <pc:sldMkLst>
          <pc:docMk/>
          <pc:sldMk cId="1922616767" sldId="316"/>
        </pc:sldMkLst>
        <pc:spChg chg="mod">
          <ac:chgData name="Kay Gollihugh" userId="0bf47bf3-e6fa-40bc-a1be-51c9be1f8130" providerId="ADAL" clId="{72AC7902-3255-4E17-8876-340B554D3E45}" dt="2022-03-02T16:52:41.655" v="336" actId="1076"/>
          <ac:spMkLst>
            <pc:docMk/>
            <pc:sldMk cId="1922616767" sldId="316"/>
            <ac:spMk id="2" creationId="{210B5712-5D85-45A8-9249-6A69BE75C158}"/>
          </ac:spMkLst>
        </pc:spChg>
        <pc:spChg chg="del mod">
          <ac:chgData name="Kay Gollihugh" userId="0bf47bf3-e6fa-40bc-a1be-51c9be1f8130" providerId="ADAL" clId="{72AC7902-3255-4E17-8876-340B554D3E45}" dt="2022-03-02T16:38:43.465" v="224"/>
          <ac:spMkLst>
            <pc:docMk/>
            <pc:sldMk cId="1922616767" sldId="316"/>
            <ac:spMk id="3" creationId="{2388BE44-B56A-4065-A0AB-E7CC98FDB5DD}"/>
          </ac:spMkLst>
        </pc:spChg>
        <pc:spChg chg="add mod">
          <ac:chgData name="Kay Gollihugh" userId="0bf47bf3-e6fa-40bc-a1be-51c9be1f8130" providerId="ADAL" clId="{72AC7902-3255-4E17-8876-340B554D3E45}" dt="2022-03-02T16:51:23.278" v="324" actId="14100"/>
          <ac:spMkLst>
            <pc:docMk/>
            <pc:sldMk cId="1922616767" sldId="316"/>
            <ac:spMk id="4" creationId="{754F4387-88F2-4868-992D-6E2460431D00}"/>
          </ac:spMkLst>
        </pc:spChg>
        <pc:spChg chg="add mod">
          <ac:chgData name="Kay Gollihugh" userId="0bf47bf3-e6fa-40bc-a1be-51c9be1f8130" providerId="ADAL" clId="{72AC7902-3255-4E17-8876-340B554D3E45}" dt="2022-03-02T17:57:29.980" v="406" actId="115"/>
          <ac:spMkLst>
            <pc:docMk/>
            <pc:sldMk cId="1922616767" sldId="316"/>
            <ac:spMk id="7" creationId="{65FEE8B4-ECCB-4618-870F-B3BB97A045F6}"/>
          </ac:spMkLst>
        </pc:spChg>
        <pc:spChg chg="add">
          <ac:chgData name="Kay Gollihugh" userId="0bf47bf3-e6fa-40bc-a1be-51c9be1f8130" providerId="ADAL" clId="{72AC7902-3255-4E17-8876-340B554D3E45}" dt="2022-03-02T16:45:15.026" v="259" actId="26606"/>
          <ac:spMkLst>
            <pc:docMk/>
            <pc:sldMk cId="1922616767" sldId="316"/>
            <ac:spMk id="11" creationId="{2B566528-1B12-4246-9431-5C2D7D081168}"/>
          </ac:spMkLst>
        </pc:spChg>
        <pc:grpChg chg="add">
          <ac:chgData name="Kay Gollihugh" userId="0bf47bf3-e6fa-40bc-a1be-51c9be1f8130" providerId="ADAL" clId="{72AC7902-3255-4E17-8876-340B554D3E45}" dt="2022-03-02T16:45:15.026" v="259" actId="26606"/>
          <ac:grpSpMkLst>
            <pc:docMk/>
            <pc:sldMk cId="1922616767" sldId="316"/>
            <ac:grpSpMk id="13" creationId="{828A5161-06F1-46CF-8AD7-844680A59E13}"/>
          </ac:grpSpMkLst>
        </pc:grpChg>
        <pc:grpChg chg="add">
          <ac:chgData name="Kay Gollihugh" userId="0bf47bf3-e6fa-40bc-a1be-51c9be1f8130" providerId="ADAL" clId="{72AC7902-3255-4E17-8876-340B554D3E45}" dt="2022-03-02T16:45:15.026" v="259" actId="26606"/>
          <ac:grpSpMkLst>
            <pc:docMk/>
            <pc:sldMk cId="1922616767" sldId="316"/>
            <ac:grpSpMk id="17" creationId="{5995D10D-E9C9-47DB-AE7E-801FEF38F5C9}"/>
          </ac:grpSpMkLst>
        </pc:grpChg>
        <pc:picChg chg="add mod">
          <ac:chgData name="Kay Gollihugh" userId="0bf47bf3-e6fa-40bc-a1be-51c9be1f8130" providerId="ADAL" clId="{72AC7902-3255-4E17-8876-340B554D3E45}" dt="2022-03-02T16:45:52.497" v="266" actId="1076"/>
          <ac:picMkLst>
            <pc:docMk/>
            <pc:sldMk cId="1922616767" sldId="316"/>
            <ac:picMk id="6" creationId="{4FD625FA-C613-4AA7-9A66-E6B5751F4461}"/>
          </ac:picMkLst>
        </pc:picChg>
      </pc:sldChg>
      <pc:sldChg chg="addSp delSp modSp new mod modAnim">
        <pc:chgData name="Kay Gollihugh" userId="0bf47bf3-e6fa-40bc-a1be-51c9be1f8130" providerId="ADAL" clId="{72AC7902-3255-4E17-8876-340B554D3E45}" dt="2022-03-07T18:37:16.749" v="802"/>
        <pc:sldMkLst>
          <pc:docMk/>
          <pc:sldMk cId="2930173304" sldId="317"/>
        </pc:sldMkLst>
        <pc:spChg chg="mod">
          <ac:chgData name="Kay Gollihugh" userId="0bf47bf3-e6fa-40bc-a1be-51c9be1f8130" providerId="ADAL" clId="{72AC7902-3255-4E17-8876-340B554D3E45}" dt="2022-03-07T18:05:52.379" v="545"/>
          <ac:spMkLst>
            <pc:docMk/>
            <pc:sldMk cId="2930173304" sldId="317"/>
            <ac:spMk id="2" creationId="{BCDFF536-B6ED-476C-AB7C-2E6F7B1C434D}"/>
          </ac:spMkLst>
        </pc:spChg>
        <pc:spChg chg="del">
          <ac:chgData name="Kay Gollihugh" userId="0bf47bf3-e6fa-40bc-a1be-51c9be1f8130" providerId="ADAL" clId="{72AC7902-3255-4E17-8876-340B554D3E45}" dt="2022-03-07T18:04:15.098" v="503"/>
          <ac:spMkLst>
            <pc:docMk/>
            <pc:sldMk cId="2930173304" sldId="317"/>
            <ac:spMk id="3" creationId="{D2D68B03-C578-49E7-A1EB-9C1D9148AB29}"/>
          </ac:spMkLst>
        </pc:spChg>
        <pc:spChg chg="del">
          <ac:chgData name="Kay Gollihugh" userId="0bf47bf3-e6fa-40bc-a1be-51c9be1f8130" providerId="ADAL" clId="{72AC7902-3255-4E17-8876-340B554D3E45}" dt="2022-03-07T18:04:53.096" v="504" actId="478"/>
          <ac:spMkLst>
            <pc:docMk/>
            <pc:sldMk cId="2930173304" sldId="317"/>
            <ac:spMk id="4" creationId="{237CDAC1-2F7C-426D-BEEB-FCD23EB0033F}"/>
          </ac:spMkLst>
        </pc:spChg>
        <pc:spChg chg="add mod">
          <ac:chgData name="Kay Gollihugh" userId="0bf47bf3-e6fa-40bc-a1be-51c9be1f8130" providerId="ADAL" clId="{72AC7902-3255-4E17-8876-340B554D3E45}" dt="2022-03-07T18:36:34.125" v="801" actId="255"/>
          <ac:spMkLst>
            <pc:docMk/>
            <pc:sldMk cId="2930173304" sldId="317"/>
            <ac:spMk id="5" creationId="{0725904D-5C41-4454-BEB9-7780B051BD18}"/>
          </ac:spMkLst>
        </pc:spChg>
      </pc:sldChg>
      <pc:sldChg chg="addSp delSp modSp new del mod">
        <pc:chgData name="Kay Gollihugh" userId="0bf47bf3-e6fa-40bc-a1be-51c9be1f8130" providerId="ADAL" clId="{72AC7902-3255-4E17-8876-340B554D3E45}" dt="2022-03-02T17:03:32.588" v="360" actId="2696"/>
        <pc:sldMkLst>
          <pc:docMk/>
          <pc:sldMk cId="2941849305" sldId="317"/>
        </pc:sldMkLst>
        <pc:graphicFrameChg chg="add del mod modGraphic">
          <ac:chgData name="Kay Gollihugh" userId="0bf47bf3-e6fa-40bc-a1be-51c9be1f8130" providerId="ADAL" clId="{72AC7902-3255-4E17-8876-340B554D3E45}" dt="2022-03-02T17:03:24.528" v="359" actId="478"/>
          <ac:graphicFrameMkLst>
            <pc:docMk/>
            <pc:sldMk cId="2941849305" sldId="317"/>
            <ac:graphicFrameMk id="2" creationId="{6D15E36F-238A-4149-B758-2EA0A1DB7A05}"/>
          </ac:graphicFrameMkLst>
        </pc:graphicFrameChg>
      </pc:sldChg>
      <pc:sldChg chg="modSp new mod modAnim">
        <pc:chgData name="Kay Gollihugh" userId="0bf47bf3-e6fa-40bc-a1be-51c9be1f8130" providerId="ADAL" clId="{72AC7902-3255-4E17-8876-340B554D3E45}" dt="2022-03-07T18:40:42.607" v="811" actId="255"/>
        <pc:sldMkLst>
          <pc:docMk/>
          <pc:sldMk cId="2468135618" sldId="318"/>
        </pc:sldMkLst>
        <pc:spChg chg="mod">
          <ac:chgData name="Kay Gollihugh" userId="0bf47bf3-e6fa-40bc-a1be-51c9be1f8130" providerId="ADAL" clId="{72AC7902-3255-4E17-8876-340B554D3E45}" dt="2022-03-07T18:32:27.378" v="782" actId="1076"/>
          <ac:spMkLst>
            <pc:docMk/>
            <pc:sldMk cId="2468135618" sldId="318"/>
            <ac:spMk id="2" creationId="{325DF2F7-3C5D-457E-8BEE-AB072FA634C1}"/>
          </ac:spMkLst>
        </pc:spChg>
        <pc:spChg chg="mod">
          <ac:chgData name="Kay Gollihugh" userId="0bf47bf3-e6fa-40bc-a1be-51c9be1f8130" providerId="ADAL" clId="{72AC7902-3255-4E17-8876-340B554D3E45}" dt="2022-03-07T18:40:42.607" v="811" actId="255"/>
          <ac:spMkLst>
            <pc:docMk/>
            <pc:sldMk cId="2468135618" sldId="318"/>
            <ac:spMk id="3" creationId="{A23CC6C1-0218-4593-B822-8A3DD0BE8B27}"/>
          </ac:spMkLst>
        </pc:spChg>
      </pc:sldChg>
      <pc:sldChg chg="addSp delSp modSp new mod modAnim">
        <pc:chgData name="Kay Gollihugh" userId="0bf47bf3-e6fa-40bc-a1be-51c9be1f8130" providerId="ADAL" clId="{72AC7902-3255-4E17-8876-340B554D3E45}" dt="2022-03-07T19:47:21.179" v="1225"/>
        <pc:sldMkLst>
          <pc:docMk/>
          <pc:sldMk cId="2227517871" sldId="319"/>
        </pc:sldMkLst>
        <pc:spChg chg="add mod">
          <ac:chgData name="Kay Gollihugh" userId="0bf47bf3-e6fa-40bc-a1be-51c9be1f8130" providerId="ADAL" clId="{72AC7902-3255-4E17-8876-340B554D3E45}" dt="2022-03-07T19:05:56.107" v="903" actId="1076"/>
          <ac:spMkLst>
            <pc:docMk/>
            <pc:sldMk cId="2227517871" sldId="319"/>
            <ac:spMk id="2" creationId="{45244C3B-98DF-4122-9BDA-04C5089785DB}"/>
          </ac:spMkLst>
        </pc:spChg>
        <pc:spChg chg="add mod ord">
          <ac:chgData name="Kay Gollihugh" userId="0bf47bf3-e6fa-40bc-a1be-51c9be1f8130" providerId="ADAL" clId="{72AC7902-3255-4E17-8876-340B554D3E45}" dt="2022-03-07T19:33:18.496" v="1183" actId="1076"/>
          <ac:spMkLst>
            <pc:docMk/>
            <pc:sldMk cId="2227517871" sldId="319"/>
            <ac:spMk id="3" creationId="{80B4DBFB-C443-48E7-B43B-09F8784AEA49}"/>
          </ac:spMkLst>
        </pc:spChg>
        <pc:spChg chg="add mod">
          <ac:chgData name="Kay Gollihugh" userId="0bf47bf3-e6fa-40bc-a1be-51c9be1f8130" providerId="ADAL" clId="{72AC7902-3255-4E17-8876-340B554D3E45}" dt="2022-03-07T19:35:53.076" v="1200" actId="1076"/>
          <ac:spMkLst>
            <pc:docMk/>
            <pc:sldMk cId="2227517871" sldId="319"/>
            <ac:spMk id="6" creationId="{5A4DD188-3144-4A3D-9A23-679CA4E63850}"/>
          </ac:spMkLst>
        </pc:spChg>
        <pc:spChg chg="add mod">
          <ac:chgData name="Kay Gollihugh" userId="0bf47bf3-e6fa-40bc-a1be-51c9be1f8130" providerId="ADAL" clId="{72AC7902-3255-4E17-8876-340B554D3E45}" dt="2022-03-07T19:18:24.626" v="965" actId="1076"/>
          <ac:spMkLst>
            <pc:docMk/>
            <pc:sldMk cId="2227517871" sldId="319"/>
            <ac:spMk id="10" creationId="{13103AB6-EF97-451F-ABA3-54AA32EC8AE7}"/>
          </ac:spMkLst>
        </pc:spChg>
        <pc:spChg chg="add del mod">
          <ac:chgData name="Kay Gollihugh" userId="0bf47bf3-e6fa-40bc-a1be-51c9be1f8130" providerId="ADAL" clId="{72AC7902-3255-4E17-8876-340B554D3E45}" dt="2022-03-07T19:12:00.255" v="933"/>
          <ac:spMkLst>
            <pc:docMk/>
            <pc:sldMk cId="2227517871" sldId="319"/>
            <ac:spMk id="11" creationId="{4B81144E-A7EE-4436-A0CF-EEC57719181E}"/>
          </ac:spMkLst>
        </pc:spChg>
        <pc:spChg chg="add del mod">
          <ac:chgData name="Kay Gollihugh" userId="0bf47bf3-e6fa-40bc-a1be-51c9be1f8130" providerId="ADAL" clId="{72AC7902-3255-4E17-8876-340B554D3E45}" dt="2022-03-07T19:24:24.989" v="1080" actId="478"/>
          <ac:spMkLst>
            <pc:docMk/>
            <pc:sldMk cId="2227517871" sldId="319"/>
            <ac:spMk id="12" creationId="{E5BD0669-6C9A-4BAE-A267-D7A1E439F67E}"/>
          </ac:spMkLst>
        </pc:spChg>
        <pc:spChg chg="add mod">
          <ac:chgData name="Kay Gollihugh" userId="0bf47bf3-e6fa-40bc-a1be-51c9be1f8130" providerId="ADAL" clId="{72AC7902-3255-4E17-8876-340B554D3E45}" dt="2022-03-07T19:30:34.794" v="1173" actId="14100"/>
          <ac:spMkLst>
            <pc:docMk/>
            <pc:sldMk cId="2227517871" sldId="319"/>
            <ac:spMk id="13" creationId="{4545DA59-EB5D-4042-A353-1BC1C0E073D2}"/>
          </ac:spMkLst>
        </pc:spChg>
        <pc:spChg chg="add mod">
          <ac:chgData name="Kay Gollihugh" userId="0bf47bf3-e6fa-40bc-a1be-51c9be1f8130" providerId="ADAL" clId="{72AC7902-3255-4E17-8876-340B554D3E45}" dt="2022-03-07T19:25:45.047" v="1089" actId="1076"/>
          <ac:spMkLst>
            <pc:docMk/>
            <pc:sldMk cId="2227517871" sldId="319"/>
            <ac:spMk id="14" creationId="{C4641B9D-F93A-4E28-B80E-E170DB8C4AF7}"/>
          </ac:spMkLst>
        </pc:spChg>
        <pc:spChg chg="add mod">
          <ac:chgData name="Kay Gollihugh" userId="0bf47bf3-e6fa-40bc-a1be-51c9be1f8130" providerId="ADAL" clId="{72AC7902-3255-4E17-8876-340B554D3E45}" dt="2022-03-07T19:45:57.899" v="1223" actId="20577"/>
          <ac:spMkLst>
            <pc:docMk/>
            <pc:sldMk cId="2227517871" sldId="319"/>
            <ac:spMk id="16" creationId="{E36F0E98-21FF-4585-A284-B2749A291E1D}"/>
          </ac:spMkLst>
        </pc:spChg>
        <pc:spChg chg="add mod">
          <ac:chgData name="Kay Gollihugh" userId="0bf47bf3-e6fa-40bc-a1be-51c9be1f8130" providerId="ADAL" clId="{72AC7902-3255-4E17-8876-340B554D3E45}" dt="2022-03-07T19:25:26.175" v="1087" actId="1076"/>
          <ac:spMkLst>
            <pc:docMk/>
            <pc:sldMk cId="2227517871" sldId="319"/>
            <ac:spMk id="17" creationId="{CCF0B565-70B6-471E-A7F3-68B500FD2B6B}"/>
          </ac:spMkLst>
        </pc:spChg>
        <pc:spChg chg="add mod">
          <ac:chgData name="Kay Gollihugh" userId="0bf47bf3-e6fa-40bc-a1be-51c9be1f8130" providerId="ADAL" clId="{72AC7902-3255-4E17-8876-340B554D3E45}" dt="2022-03-07T19:28:09.534" v="1131" actId="1076"/>
          <ac:spMkLst>
            <pc:docMk/>
            <pc:sldMk cId="2227517871" sldId="319"/>
            <ac:spMk id="18" creationId="{D67867C9-6571-465D-AB44-B1E82E3B3F1F}"/>
          </ac:spMkLst>
        </pc:spChg>
        <pc:spChg chg="add mod">
          <ac:chgData name="Kay Gollihugh" userId="0bf47bf3-e6fa-40bc-a1be-51c9be1f8130" providerId="ADAL" clId="{72AC7902-3255-4E17-8876-340B554D3E45}" dt="2022-03-07T19:46:53.841" v="1224" actId="1076"/>
          <ac:spMkLst>
            <pc:docMk/>
            <pc:sldMk cId="2227517871" sldId="319"/>
            <ac:spMk id="19" creationId="{B498407F-5EEB-4CE7-9056-206DB6C8AB62}"/>
          </ac:spMkLst>
        </pc:spChg>
        <pc:spChg chg="add mod">
          <ac:chgData name="Kay Gollihugh" userId="0bf47bf3-e6fa-40bc-a1be-51c9be1f8130" providerId="ADAL" clId="{72AC7902-3255-4E17-8876-340B554D3E45}" dt="2022-03-07T19:29:54.020" v="1172" actId="207"/>
          <ac:spMkLst>
            <pc:docMk/>
            <pc:sldMk cId="2227517871" sldId="319"/>
            <ac:spMk id="20" creationId="{90E819FA-1DDD-42AF-8195-5A08AE4CAF5A}"/>
          </ac:spMkLst>
        </pc:spChg>
        <pc:picChg chg="add del mod">
          <ac:chgData name="Kay Gollihugh" userId="0bf47bf3-e6fa-40bc-a1be-51c9be1f8130" providerId="ADAL" clId="{72AC7902-3255-4E17-8876-340B554D3E45}" dt="2022-03-07T19:32:44.123" v="1178" actId="478"/>
          <ac:picMkLst>
            <pc:docMk/>
            <pc:sldMk cId="2227517871" sldId="319"/>
            <ac:picMk id="2050" creationId="{81965C6F-F5CE-4B62-9587-74B9FAA775C8}"/>
          </ac:picMkLst>
        </pc:picChg>
        <pc:picChg chg="add mod">
          <ac:chgData name="Kay Gollihugh" userId="0bf47bf3-e6fa-40bc-a1be-51c9be1f8130" providerId="ADAL" clId="{72AC7902-3255-4E17-8876-340B554D3E45}" dt="2022-03-07T19:32:55.268" v="1181" actId="167"/>
          <ac:picMkLst>
            <pc:docMk/>
            <pc:sldMk cId="2227517871" sldId="319"/>
            <ac:picMk id="2052" creationId="{7E68394A-5D53-4DEB-A17D-18CDAAF57736}"/>
          </ac:picMkLst>
        </pc:picChg>
        <pc:cxnChg chg="add mod">
          <ac:chgData name="Kay Gollihugh" userId="0bf47bf3-e6fa-40bc-a1be-51c9be1f8130" providerId="ADAL" clId="{72AC7902-3255-4E17-8876-340B554D3E45}" dt="2022-03-07T19:33:18.496" v="1183" actId="1076"/>
          <ac:cxnSpMkLst>
            <pc:docMk/>
            <pc:sldMk cId="2227517871" sldId="319"/>
            <ac:cxnSpMk id="5" creationId="{9D5CF1EB-48BE-468D-9365-730396938B63}"/>
          </ac:cxnSpMkLst>
        </pc:cxnChg>
        <pc:cxnChg chg="add del mod">
          <ac:chgData name="Kay Gollihugh" userId="0bf47bf3-e6fa-40bc-a1be-51c9be1f8130" providerId="ADAL" clId="{72AC7902-3255-4E17-8876-340B554D3E45}" dt="2022-03-07T19:08:22.687" v="918" actId="478"/>
          <ac:cxnSpMkLst>
            <pc:docMk/>
            <pc:sldMk cId="2227517871" sldId="319"/>
            <ac:cxnSpMk id="8" creationId="{8547656B-8A5C-4209-99AD-C65A65CF18F4}"/>
          </ac:cxnSpMkLst>
        </pc:cxnChg>
        <pc:cxnChg chg="add del mod">
          <ac:chgData name="Kay Gollihugh" userId="0bf47bf3-e6fa-40bc-a1be-51c9be1f8130" providerId="ADAL" clId="{72AC7902-3255-4E17-8876-340B554D3E45}" dt="2022-03-07T19:08:24.220" v="919" actId="478"/>
          <ac:cxnSpMkLst>
            <pc:docMk/>
            <pc:sldMk cId="2227517871" sldId="319"/>
            <ac:cxnSpMk id="9" creationId="{17D9E038-C687-4E86-A9B4-FCB3838527B3}"/>
          </ac:cxnSpMkLst>
        </pc:cxnChg>
        <pc:cxnChg chg="add mod">
          <ac:chgData name="Kay Gollihugh" userId="0bf47bf3-e6fa-40bc-a1be-51c9be1f8130" providerId="ADAL" clId="{72AC7902-3255-4E17-8876-340B554D3E45}" dt="2022-03-07T19:34:51.658" v="1194" actId="1076"/>
          <ac:cxnSpMkLst>
            <pc:docMk/>
            <pc:sldMk cId="2227517871" sldId="319"/>
            <ac:cxnSpMk id="22" creationId="{FA0D2D04-AA09-4268-BE2B-28339B6623AF}"/>
          </ac:cxnSpMkLst>
        </pc:cxnChg>
        <pc:cxnChg chg="add del">
          <ac:chgData name="Kay Gollihugh" userId="0bf47bf3-e6fa-40bc-a1be-51c9be1f8130" providerId="ADAL" clId="{72AC7902-3255-4E17-8876-340B554D3E45}" dt="2022-03-07T19:35:13.248" v="1196" actId="478"/>
          <ac:cxnSpMkLst>
            <pc:docMk/>
            <pc:sldMk cId="2227517871" sldId="319"/>
            <ac:cxnSpMk id="27" creationId="{439740BF-F199-40BB-AACF-C19EF7375777}"/>
          </ac:cxnSpMkLst>
        </pc:cxnChg>
        <pc:cxnChg chg="add mod">
          <ac:chgData name="Kay Gollihugh" userId="0bf47bf3-e6fa-40bc-a1be-51c9be1f8130" providerId="ADAL" clId="{72AC7902-3255-4E17-8876-340B554D3E45}" dt="2022-03-07T19:35:53.076" v="1200" actId="1076"/>
          <ac:cxnSpMkLst>
            <pc:docMk/>
            <pc:sldMk cId="2227517871" sldId="319"/>
            <ac:cxnSpMk id="29" creationId="{BA5B49B7-6E2E-4ABE-A8D5-906E407FB06A}"/>
          </ac:cxnSpMkLst>
        </pc:cxnChg>
      </pc:sldChg>
    </pc:docChg>
  </pc:docChgLst>
  <pc:docChgLst>
    <pc:chgData name="Kay Gollihugh" userId="0bf47bf3-e6fa-40bc-a1be-51c9be1f8130" providerId="ADAL" clId="{A391E607-7373-46C9-B8C5-D8F4F111B6BE}"/>
    <pc:docChg chg="custSel modSld">
      <pc:chgData name="Kay Gollihugh" userId="0bf47bf3-e6fa-40bc-a1be-51c9be1f8130" providerId="ADAL" clId="{A391E607-7373-46C9-B8C5-D8F4F111B6BE}" dt="2023-05-05T17:58:23.320" v="65" actId="1076"/>
      <pc:docMkLst>
        <pc:docMk/>
      </pc:docMkLst>
      <pc:sldChg chg="modSp mod">
        <pc:chgData name="Kay Gollihugh" userId="0bf47bf3-e6fa-40bc-a1be-51c9be1f8130" providerId="ADAL" clId="{A391E607-7373-46C9-B8C5-D8F4F111B6BE}" dt="2023-05-05T17:58:23.320" v="65" actId="1076"/>
        <pc:sldMkLst>
          <pc:docMk/>
          <pc:sldMk cId="2075255863" sldId="299"/>
        </pc:sldMkLst>
        <pc:picChg chg="mod">
          <ac:chgData name="Kay Gollihugh" userId="0bf47bf3-e6fa-40bc-a1be-51c9be1f8130" providerId="ADAL" clId="{A391E607-7373-46C9-B8C5-D8F4F111B6BE}" dt="2023-05-05T17:57:35.933" v="63" actId="14100"/>
          <ac:picMkLst>
            <pc:docMk/>
            <pc:sldMk cId="2075255863" sldId="299"/>
            <ac:picMk id="7" creationId="{D4F4852E-2B16-4C0C-BD27-496EFC821AF7}"/>
          </ac:picMkLst>
        </pc:picChg>
        <pc:cxnChg chg="mod">
          <ac:chgData name="Kay Gollihugh" userId="0bf47bf3-e6fa-40bc-a1be-51c9be1f8130" providerId="ADAL" clId="{A391E607-7373-46C9-B8C5-D8F4F111B6BE}" dt="2023-05-05T17:58:23.320" v="65" actId="1076"/>
          <ac:cxnSpMkLst>
            <pc:docMk/>
            <pc:sldMk cId="2075255863" sldId="299"/>
            <ac:cxnSpMk id="10" creationId="{290B28CC-7E42-4959-9C80-8618C2ECE3AC}"/>
          </ac:cxnSpMkLst>
        </pc:cxnChg>
        <pc:cxnChg chg="mod">
          <ac:chgData name="Kay Gollihugh" userId="0bf47bf3-e6fa-40bc-a1be-51c9be1f8130" providerId="ADAL" clId="{A391E607-7373-46C9-B8C5-D8F4F111B6BE}" dt="2023-05-05T17:58:12.079" v="64" actId="1076"/>
          <ac:cxnSpMkLst>
            <pc:docMk/>
            <pc:sldMk cId="2075255863" sldId="299"/>
            <ac:cxnSpMk id="12" creationId="{50CCB2A3-AD76-4949-8856-FB2CDB50EA62}"/>
          </ac:cxnSpMkLst>
        </pc:cxnChg>
      </pc:sldChg>
      <pc:sldChg chg="addSp delSp modSp mod">
        <pc:chgData name="Kay Gollihugh" userId="0bf47bf3-e6fa-40bc-a1be-51c9be1f8130" providerId="ADAL" clId="{A391E607-7373-46C9-B8C5-D8F4F111B6BE}" dt="2023-05-05T13:39:43.625" v="49" actId="14100"/>
        <pc:sldMkLst>
          <pc:docMk/>
          <pc:sldMk cId="560522920" sldId="301"/>
        </pc:sldMkLst>
        <pc:spChg chg="del">
          <ac:chgData name="Kay Gollihugh" userId="0bf47bf3-e6fa-40bc-a1be-51c9be1f8130" providerId="ADAL" clId="{A391E607-7373-46C9-B8C5-D8F4F111B6BE}" dt="2023-05-05T13:03:42.083" v="28" actId="478"/>
          <ac:spMkLst>
            <pc:docMk/>
            <pc:sldMk cId="560522920" sldId="301"/>
            <ac:spMk id="3" creationId="{8C8F9E02-149D-49D0-9A71-8F074551EA60}"/>
          </ac:spMkLst>
        </pc:spChg>
        <pc:spChg chg="mod">
          <ac:chgData name="Kay Gollihugh" userId="0bf47bf3-e6fa-40bc-a1be-51c9be1f8130" providerId="ADAL" clId="{A391E607-7373-46C9-B8C5-D8F4F111B6BE}" dt="2023-05-05T13:03:23.129" v="26" actId="20577"/>
          <ac:spMkLst>
            <pc:docMk/>
            <pc:sldMk cId="560522920" sldId="301"/>
            <ac:spMk id="7" creationId="{E6DE09FC-FDBA-4CA0-982D-BF8248D45B15}"/>
          </ac:spMkLst>
        </pc:spChg>
        <pc:spChg chg="del">
          <ac:chgData name="Kay Gollihugh" userId="0bf47bf3-e6fa-40bc-a1be-51c9be1f8130" providerId="ADAL" clId="{A391E607-7373-46C9-B8C5-D8F4F111B6BE}" dt="2023-05-05T13:03:47.203" v="31" actId="478"/>
          <ac:spMkLst>
            <pc:docMk/>
            <pc:sldMk cId="560522920" sldId="301"/>
            <ac:spMk id="8" creationId="{7FD8CE5B-C50F-4A27-9E5F-CBCF8E41D66A}"/>
          </ac:spMkLst>
        </pc:spChg>
        <pc:spChg chg="del">
          <ac:chgData name="Kay Gollihugh" userId="0bf47bf3-e6fa-40bc-a1be-51c9be1f8130" providerId="ADAL" clId="{A391E607-7373-46C9-B8C5-D8F4F111B6BE}" dt="2023-05-05T13:03:43.823" v="29" actId="478"/>
          <ac:spMkLst>
            <pc:docMk/>
            <pc:sldMk cId="560522920" sldId="301"/>
            <ac:spMk id="9" creationId="{C434730A-F174-4C1F-B5C3-4C9F8799E356}"/>
          </ac:spMkLst>
        </pc:spChg>
        <pc:spChg chg="del">
          <ac:chgData name="Kay Gollihugh" userId="0bf47bf3-e6fa-40bc-a1be-51c9be1f8130" providerId="ADAL" clId="{A391E607-7373-46C9-B8C5-D8F4F111B6BE}" dt="2023-05-05T13:03:45.510" v="30" actId="478"/>
          <ac:spMkLst>
            <pc:docMk/>
            <pc:sldMk cId="560522920" sldId="301"/>
            <ac:spMk id="10" creationId="{ED35942E-4AC6-4A70-9846-0614BF828B79}"/>
          </ac:spMkLst>
        </pc:spChg>
        <pc:spChg chg="del">
          <ac:chgData name="Kay Gollihugh" userId="0bf47bf3-e6fa-40bc-a1be-51c9be1f8130" providerId="ADAL" clId="{A391E607-7373-46C9-B8C5-D8F4F111B6BE}" dt="2023-05-05T13:03:48.717" v="32" actId="478"/>
          <ac:spMkLst>
            <pc:docMk/>
            <pc:sldMk cId="560522920" sldId="301"/>
            <ac:spMk id="11" creationId="{6FA9B002-09E7-4CE5-AD4B-EABB098ACB6A}"/>
          </ac:spMkLst>
        </pc:spChg>
        <pc:spChg chg="add del mod">
          <ac:chgData name="Kay Gollihugh" userId="0bf47bf3-e6fa-40bc-a1be-51c9be1f8130" providerId="ADAL" clId="{A391E607-7373-46C9-B8C5-D8F4F111B6BE}" dt="2023-05-05T13:37:17.587" v="45" actId="478"/>
          <ac:spMkLst>
            <pc:docMk/>
            <pc:sldMk cId="560522920" sldId="301"/>
            <ac:spMk id="12" creationId="{C434730A-F174-4C1F-B5C3-4C9F8799E356}"/>
          </ac:spMkLst>
        </pc:spChg>
        <pc:spChg chg="add del mod">
          <ac:chgData name="Kay Gollihugh" userId="0bf47bf3-e6fa-40bc-a1be-51c9be1f8130" providerId="ADAL" clId="{A391E607-7373-46C9-B8C5-D8F4F111B6BE}" dt="2023-05-05T13:37:17.587" v="45" actId="478"/>
          <ac:spMkLst>
            <pc:docMk/>
            <pc:sldMk cId="560522920" sldId="301"/>
            <ac:spMk id="13" creationId="{1D865014-AB69-4F12-B1C0-886EC142861D}"/>
          </ac:spMkLst>
        </pc:spChg>
        <pc:spChg chg="add del mod">
          <ac:chgData name="Kay Gollihugh" userId="0bf47bf3-e6fa-40bc-a1be-51c9be1f8130" providerId="ADAL" clId="{A391E607-7373-46C9-B8C5-D8F4F111B6BE}" dt="2023-05-05T13:37:17.587" v="45" actId="478"/>
          <ac:spMkLst>
            <pc:docMk/>
            <pc:sldMk cId="560522920" sldId="301"/>
            <ac:spMk id="14" creationId="{B17970F0-A9A5-478B-A41E-1DE5A3C8DF43}"/>
          </ac:spMkLst>
        </pc:spChg>
        <pc:spChg chg="add del mod">
          <ac:chgData name="Kay Gollihugh" userId="0bf47bf3-e6fa-40bc-a1be-51c9be1f8130" providerId="ADAL" clId="{A391E607-7373-46C9-B8C5-D8F4F111B6BE}" dt="2023-05-05T13:37:17.587" v="45" actId="478"/>
          <ac:spMkLst>
            <pc:docMk/>
            <pc:sldMk cId="560522920" sldId="301"/>
            <ac:spMk id="15" creationId="{B6FA9D1E-AEF3-4567-AC36-FCEB1FC38ECA}"/>
          </ac:spMkLst>
        </pc:spChg>
        <pc:spChg chg="add del mod">
          <ac:chgData name="Kay Gollihugh" userId="0bf47bf3-e6fa-40bc-a1be-51c9be1f8130" providerId="ADAL" clId="{A391E607-7373-46C9-B8C5-D8F4F111B6BE}" dt="2023-05-05T13:37:17.587" v="45" actId="478"/>
          <ac:spMkLst>
            <pc:docMk/>
            <pc:sldMk cId="560522920" sldId="301"/>
            <ac:spMk id="16" creationId="{2994AB70-0066-497F-A3B5-16DF1EEAFB24}"/>
          </ac:spMkLst>
        </pc:spChg>
        <pc:graphicFrameChg chg="del">
          <ac:chgData name="Kay Gollihugh" userId="0bf47bf3-e6fa-40bc-a1be-51c9be1f8130" providerId="ADAL" clId="{A391E607-7373-46C9-B8C5-D8F4F111B6BE}" dt="2023-05-05T13:03:32.305" v="27" actId="21"/>
          <ac:graphicFrameMkLst>
            <pc:docMk/>
            <pc:sldMk cId="560522920" sldId="301"/>
            <ac:graphicFrameMk id="2" creationId="{F8113BE5-A051-4F15-85A3-B1BF2ED5C610}"/>
          </ac:graphicFrameMkLst>
        </pc:graphicFrameChg>
        <pc:graphicFrameChg chg="add del mod">
          <ac:chgData name="Kay Gollihugh" userId="0bf47bf3-e6fa-40bc-a1be-51c9be1f8130" providerId="ADAL" clId="{A391E607-7373-46C9-B8C5-D8F4F111B6BE}" dt="2023-05-05T13:37:17.587" v="45" actId="478"/>
          <ac:graphicFrameMkLst>
            <pc:docMk/>
            <pc:sldMk cId="560522920" sldId="301"/>
            <ac:graphicFrameMk id="6" creationId="{567BC17C-FB82-47D4-9665-CC9E908E1296}"/>
          </ac:graphicFrameMkLst>
        </pc:graphicFrameChg>
        <pc:picChg chg="add del mod">
          <ac:chgData name="Kay Gollihugh" userId="0bf47bf3-e6fa-40bc-a1be-51c9be1f8130" providerId="ADAL" clId="{A391E607-7373-46C9-B8C5-D8F4F111B6BE}" dt="2023-05-05T13:36:44.205" v="43" actId="478"/>
          <ac:picMkLst>
            <pc:docMk/>
            <pc:sldMk cId="560522920" sldId="301"/>
            <ac:picMk id="5" creationId="{688E350E-8D50-45C4-B1B0-7AF4FC248C68}"/>
          </ac:picMkLst>
        </pc:picChg>
        <pc:picChg chg="add mod">
          <ac:chgData name="Kay Gollihugh" userId="0bf47bf3-e6fa-40bc-a1be-51c9be1f8130" providerId="ADAL" clId="{A391E607-7373-46C9-B8C5-D8F4F111B6BE}" dt="2023-05-05T13:39:43.625" v="49" actId="14100"/>
          <ac:picMkLst>
            <pc:docMk/>
            <pc:sldMk cId="560522920" sldId="301"/>
            <ac:picMk id="18" creationId="{AE65FEC9-C908-4C3D-9861-189BB9723E96}"/>
          </ac:picMkLst>
        </pc:picChg>
      </pc:sldChg>
      <pc:sldChg chg="addSp delSp modSp mod">
        <pc:chgData name="Kay Gollihugh" userId="0bf47bf3-e6fa-40bc-a1be-51c9be1f8130" providerId="ADAL" clId="{A391E607-7373-46C9-B8C5-D8F4F111B6BE}" dt="2023-05-05T13:34:20.049" v="37" actId="14100"/>
        <pc:sldMkLst>
          <pc:docMk/>
          <pc:sldMk cId="2499431545" sldId="302"/>
        </pc:sldMkLst>
        <pc:graphicFrameChg chg="add mod modGraphic">
          <ac:chgData name="Kay Gollihugh" userId="0bf47bf3-e6fa-40bc-a1be-51c9be1f8130" providerId="ADAL" clId="{A391E607-7373-46C9-B8C5-D8F4F111B6BE}" dt="2023-05-05T13:34:20.049" v="37" actId="14100"/>
          <ac:graphicFrameMkLst>
            <pc:docMk/>
            <pc:sldMk cId="2499431545" sldId="302"/>
            <ac:graphicFrameMk id="2" creationId="{FB6D2F0C-1D9D-4CA8-AEDB-4E8F3AFB1182}"/>
          </ac:graphicFrameMkLst>
        </pc:graphicFrameChg>
        <pc:graphicFrameChg chg="del">
          <ac:chgData name="Kay Gollihugh" userId="0bf47bf3-e6fa-40bc-a1be-51c9be1f8130" providerId="ADAL" clId="{A391E607-7373-46C9-B8C5-D8F4F111B6BE}" dt="2023-05-05T12:47:46.483" v="24" actId="478"/>
          <ac:graphicFrameMkLst>
            <pc:docMk/>
            <pc:sldMk cId="2499431545" sldId="302"/>
            <ac:graphicFrameMk id="3" creationId="{D290A639-AA59-4943-8FA7-19947DC7B809}"/>
          </ac:graphicFrameMkLst>
        </pc:graphicFrameChg>
      </pc:sldChg>
      <pc:sldChg chg="addSp delSp modSp mod">
        <pc:chgData name="Kay Gollihugh" userId="0bf47bf3-e6fa-40bc-a1be-51c9be1f8130" providerId="ADAL" clId="{A391E607-7373-46C9-B8C5-D8F4F111B6BE}" dt="2023-05-05T13:42:49.238" v="62" actId="255"/>
        <pc:sldMkLst>
          <pc:docMk/>
          <pc:sldMk cId="3458937108" sldId="304"/>
        </pc:sldMkLst>
        <pc:spChg chg="mod">
          <ac:chgData name="Kay Gollihugh" userId="0bf47bf3-e6fa-40bc-a1be-51c9be1f8130" providerId="ADAL" clId="{A391E607-7373-46C9-B8C5-D8F4F111B6BE}" dt="2023-05-05T13:41:41.721" v="53" actId="14100"/>
          <ac:spMkLst>
            <pc:docMk/>
            <pc:sldMk cId="3458937108" sldId="304"/>
            <ac:spMk id="2" creationId="{EDE52451-587C-4225-8B8E-7C1536235306}"/>
          </ac:spMkLst>
        </pc:spChg>
        <pc:spChg chg="del">
          <ac:chgData name="Kay Gollihugh" userId="0bf47bf3-e6fa-40bc-a1be-51c9be1f8130" providerId="ADAL" clId="{A391E607-7373-46C9-B8C5-D8F4F111B6BE}" dt="2023-05-05T13:41:01.146" v="50" actId="26606"/>
          <ac:spMkLst>
            <pc:docMk/>
            <pc:sldMk cId="3458937108" sldId="304"/>
            <ac:spMk id="17" creationId="{AC17DE74-01C9-4859-B65A-85CF999E8580}"/>
          </ac:spMkLst>
        </pc:spChg>
        <pc:spChg chg="del">
          <ac:chgData name="Kay Gollihugh" userId="0bf47bf3-e6fa-40bc-a1be-51c9be1f8130" providerId="ADAL" clId="{A391E607-7373-46C9-B8C5-D8F4F111B6BE}" dt="2023-05-05T13:41:01.146" v="50" actId="26606"/>
          <ac:spMkLst>
            <pc:docMk/>
            <pc:sldMk cId="3458937108" sldId="304"/>
            <ac:spMk id="18" creationId="{068C0432-0E90-4CC1-8CD3-D44A90DF07EF}"/>
          </ac:spMkLst>
        </pc:spChg>
        <pc:spChg chg="mod">
          <ac:chgData name="Kay Gollihugh" userId="0bf47bf3-e6fa-40bc-a1be-51c9be1f8130" providerId="ADAL" clId="{A391E607-7373-46C9-B8C5-D8F4F111B6BE}" dt="2023-05-05T13:42:49.238" v="62" actId="255"/>
          <ac:spMkLst>
            <pc:docMk/>
            <pc:sldMk cId="3458937108" sldId="304"/>
            <ac:spMk id="19" creationId="{77C22C4C-D863-4827-88E3-86129F86F4A2}"/>
          </ac:spMkLst>
        </pc:spChg>
        <pc:spChg chg="add">
          <ac:chgData name="Kay Gollihugh" userId="0bf47bf3-e6fa-40bc-a1be-51c9be1f8130" providerId="ADAL" clId="{A391E607-7373-46C9-B8C5-D8F4F111B6BE}" dt="2023-05-05T13:41:01.146" v="50" actId="26606"/>
          <ac:spMkLst>
            <pc:docMk/>
            <pc:sldMk cId="3458937108" sldId="304"/>
            <ac:spMk id="1031" creationId="{45D37F4E-DDB4-456B-97E0-9937730A039F}"/>
          </ac:spMkLst>
        </pc:spChg>
        <pc:spChg chg="add">
          <ac:chgData name="Kay Gollihugh" userId="0bf47bf3-e6fa-40bc-a1be-51c9be1f8130" providerId="ADAL" clId="{A391E607-7373-46C9-B8C5-D8F4F111B6BE}" dt="2023-05-05T13:41:01.146" v="50" actId="26606"/>
          <ac:spMkLst>
            <pc:docMk/>
            <pc:sldMk cId="3458937108" sldId="304"/>
            <ac:spMk id="1033" creationId="{B2DD41CD-8F47-4F56-AD12-4E2FF7696987}"/>
          </ac:spMkLst>
        </pc:spChg>
        <pc:picChg chg="mod">
          <ac:chgData name="Kay Gollihugh" userId="0bf47bf3-e6fa-40bc-a1be-51c9be1f8130" providerId="ADAL" clId="{A391E607-7373-46C9-B8C5-D8F4F111B6BE}" dt="2023-05-05T13:42:07.327" v="55" actId="1076"/>
          <ac:picMkLst>
            <pc:docMk/>
            <pc:sldMk cId="3458937108" sldId="304"/>
            <ac:picMk id="1026" creationId="{116EDC70-EE7E-42B1-813F-E4D1680B32B5}"/>
          </ac:picMkLst>
        </pc:picChg>
      </pc:sldChg>
      <pc:sldChg chg="addSp delSp modSp mod">
        <pc:chgData name="Kay Gollihugh" userId="0bf47bf3-e6fa-40bc-a1be-51c9be1f8130" providerId="ADAL" clId="{A391E607-7373-46C9-B8C5-D8F4F111B6BE}" dt="2023-05-05T12:40:09.954" v="23" actId="113"/>
        <pc:sldMkLst>
          <pc:docMk/>
          <pc:sldMk cId="1922616767" sldId="316"/>
        </pc:sldMkLst>
        <pc:spChg chg="mod">
          <ac:chgData name="Kay Gollihugh" userId="0bf47bf3-e6fa-40bc-a1be-51c9be1f8130" providerId="ADAL" clId="{A391E607-7373-46C9-B8C5-D8F4F111B6BE}" dt="2023-05-05T12:40:09.954" v="23" actId="113"/>
          <ac:spMkLst>
            <pc:docMk/>
            <pc:sldMk cId="1922616767" sldId="316"/>
            <ac:spMk id="7" creationId="{65FEE8B4-ECCB-4618-870F-B3BB97A045F6}"/>
          </ac:spMkLst>
        </pc:spChg>
        <pc:picChg chg="add mod">
          <ac:chgData name="Kay Gollihugh" userId="0bf47bf3-e6fa-40bc-a1be-51c9be1f8130" providerId="ADAL" clId="{A391E607-7373-46C9-B8C5-D8F4F111B6BE}" dt="2023-05-05T12:39:07.019" v="5" actId="14100"/>
          <ac:picMkLst>
            <pc:docMk/>
            <pc:sldMk cId="1922616767" sldId="316"/>
            <ac:picMk id="5" creationId="{09CEE2BA-F27B-4A37-AFD1-793D3A9841B5}"/>
          </ac:picMkLst>
        </pc:picChg>
        <pc:picChg chg="del mod">
          <ac:chgData name="Kay Gollihugh" userId="0bf47bf3-e6fa-40bc-a1be-51c9be1f8130" providerId="ADAL" clId="{A391E607-7373-46C9-B8C5-D8F4F111B6BE}" dt="2023-05-05T12:32:34.177" v="1" actId="478"/>
          <ac:picMkLst>
            <pc:docMk/>
            <pc:sldMk cId="1922616767" sldId="316"/>
            <ac:picMk id="6" creationId="{4FD625FA-C613-4AA7-9A66-E6B5751F4461}"/>
          </ac:picMkLst>
        </pc:picChg>
      </pc:sldChg>
    </pc:docChg>
  </pc:docChgLst>
  <pc:docChgLst>
    <pc:chgData name="Kay Gollihugh" userId="0bf47bf3-e6fa-40bc-a1be-51c9be1f8130" providerId="ADAL" clId="{6A40FFB3-ED11-492F-B4EF-4506E6A813F8}"/>
    <pc:docChg chg="modSld">
      <pc:chgData name="Kay Gollihugh" userId="0bf47bf3-e6fa-40bc-a1be-51c9be1f8130" providerId="ADAL" clId="{6A40FFB3-ED11-492F-B4EF-4506E6A813F8}" dt="2022-06-22T14:37:39.474" v="1" actId="20577"/>
      <pc:docMkLst>
        <pc:docMk/>
      </pc:docMkLst>
      <pc:sldChg chg="modSp mod">
        <pc:chgData name="Kay Gollihugh" userId="0bf47bf3-e6fa-40bc-a1be-51c9be1f8130" providerId="ADAL" clId="{6A40FFB3-ED11-492F-B4EF-4506E6A813F8}" dt="2022-06-22T14:37:39.474" v="1" actId="20577"/>
        <pc:sldMkLst>
          <pc:docMk/>
          <pc:sldMk cId="2499431545" sldId="302"/>
        </pc:sldMkLst>
        <pc:graphicFrameChg chg="modGraphic">
          <ac:chgData name="Kay Gollihugh" userId="0bf47bf3-e6fa-40bc-a1be-51c9be1f8130" providerId="ADAL" clId="{6A40FFB3-ED11-492F-B4EF-4506E6A813F8}" dt="2022-06-22T14:37:39.474" v="1" actId="20577"/>
          <ac:graphicFrameMkLst>
            <pc:docMk/>
            <pc:sldMk cId="2499431545" sldId="302"/>
            <ac:graphicFrameMk id="3" creationId="{D290A639-AA59-4943-8FA7-19947DC7B809}"/>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0EAB25-D16B-456F-AB3D-D6BE6A0CF15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16D81C3-6BD8-4425-9E33-E7DF51144785}">
      <dgm:prSet custT="1"/>
      <dgm:spPr/>
      <dgm:t>
        <a:bodyPr/>
        <a:lstStyle/>
        <a:p>
          <a:pPr algn="ctr"/>
          <a:r>
            <a:rPr lang="en-US" sz="3600" dirty="0"/>
            <a:t>The Employment Program associated with TANF Receipt in Texas is called “</a:t>
          </a:r>
          <a:r>
            <a:rPr lang="en-US" sz="3600" b="1" i="1" dirty="0"/>
            <a:t>Choices”</a:t>
          </a:r>
          <a:endParaRPr lang="en-US" sz="3600" dirty="0"/>
        </a:p>
      </dgm:t>
    </dgm:pt>
    <dgm:pt modelId="{BFCA6B6A-40A2-4871-A9FC-36846793B04B}" type="parTrans" cxnId="{73F29131-A182-45B3-B4BD-6C8845810F36}">
      <dgm:prSet/>
      <dgm:spPr/>
      <dgm:t>
        <a:bodyPr/>
        <a:lstStyle/>
        <a:p>
          <a:endParaRPr lang="en-US"/>
        </a:p>
      </dgm:t>
    </dgm:pt>
    <dgm:pt modelId="{5F6B4C16-4132-4075-9388-2039E348425A}" type="sibTrans" cxnId="{73F29131-A182-45B3-B4BD-6C8845810F36}">
      <dgm:prSet/>
      <dgm:spPr/>
      <dgm:t>
        <a:bodyPr/>
        <a:lstStyle/>
        <a:p>
          <a:endParaRPr lang="en-US"/>
        </a:p>
      </dgm:t>
    </dgm:pt>
    <dgm:pt modelId="{E923300E-18B2-48D9-9FFE-D79D1EC5B35F}">
      <dgm:prSet custT="1"/>
      <dgm:spPr/>
      <dgm:t>
        <a:bodyPr/>
        <a:lstStyle/>
        <a:p>
          <a:pPr>
            <a:buFont typeface="Arial" panose="020B0604020202020204" pitchFamily="34" charset="0"/>
            <a:buChar char="•"/>
          </a:pPr>
          <a:r>
            <a:rPr lang="en-US" sz="3400" b="1" dirty="0"/>
            <a:t>Work Registration Codes</a:t>
          </a:r>
          <a:r>
            <a:rPr lang="en-US" sz="3400" dirty="0"/>
            <a:t>:</a:t>
          </a:r>
        </a:p>
      </dgm:t>
    </dgm:pt>
    <dgm:pt modelId="{6F196536-F47C-449A-A786-86C6CEBC93FC}" type="parTrans" cxnId="{3B4A1277-7422-42DA-9792-A2EF3DBEEA24}">
      <dgm:prSet/>
      <dgm:spPr/>
      <dgm:t>
        <a:bodyPr/>
        <a:lstStyle/>
        <a:p>
          <a:endParaRPr lang="en-US"/>
        </a:p>
      </dgm:t>
    </dgm:pt>
    <dgm:pt modelId="{2A071DEA-5ED4-41B9-A4CE-592B3FB3A92B}" type="sibTrans" cxnId="{3B4A1277-7422-42DA-9792-A2EF3DBEEA24}">
      <dgm:prSet/>
      <dgm:spPr/>
      <dgm:t>
        <a:bodyPr/>
        <a:lstStyle/>
        <a:p>
          <a:endParaRPr lang="en-US"/>
        </a:p>
      </dgm:t>
    </dgm:pt>
    <dgm:pt modelId="{82FF0203-4495-45D3-A982-1FFEF6222694}">
      <dgm:prSet custT="1"/>
      <dgm:spPr/>
      <dgm:t>
        <a:bodyPr/>
        <a:lstStyle/>
        <a:p>
          <a:r>
            <a:rPr lang="en-US" sz="3400" b="1" dirty="0"/>
            <a:t>Time Limits</a:t>
          </a:r>
          <a:r>
            <a:rPr lang="en-US" sz="3400" dirty="0"/>
            <a:t>:</a:t>
          </a:r>
        </a:p>
      </dgm:t>
    </dgm:pt>
    <dgm:pt modelId="{5C9FCA48-D3D1-41DC-A4D1-BEEB38D583BF}" type="parTrans" cxnId="{C3C05528-7EB9-4016-91AB-298A9CB85D5C}">
      <dgm:prSet/>
      <dgm:spPr/>
      <dgm:t>
        <a:bodyPr/>
        <a:lstStyle/>
        <a:p>
          <a:endParaRPr lang="en-US"/>
        </a:p>
      </dgm:t>
    </dgm:pt>
    <dgm:pt modelId="{BF90109C-E197-4FCC-9962-64123284B2C1}" type="sibTrans" cxnId="{C3C05528-7EB9-4016-91AB-298A9CB85D5C}">
      <dgm:prSet/>
      <dgm:spPr/>
      <dgm:t>
        <a:bodyPr/>
        <a:lstStyle/>
        <a:p>
          <a:endParaRPr lang="en-US"/>
        </a:p>
      </dgm:t>
    </dgm:pt>
    <dgm:pt modelId="{18F2A818-96CC-4A96-B33C-8D57EED58B2F}">
      <dgm:prSet custT="1"/>
      <dgm:spPr/>
      <dgm:t>
        <a:bodyPr/>
        <a:lstStyle/>
        <a:p>
          <a:r>
            <a:rPr lang="en-US" sz="3400" dirty="0"/>
            <a:t>Federal Time Limit</a:t>
          </a:r>
        </a:p>
      </dgm:t>
    </dgm:pt>
    <dgm:pt modelId="{16405795-3FFC-47BC-A4CE-AD6FBEDF5EED}" type="parTrans" cxnId="{85BA4401-508F-4240-8084-BBF344FA27D3}">
      <dgm:prSet/>
      <dgm:spPr/>
      <dgm:t>
        <a:bodyPr/>
        <a:lstStyle/>
        <a:p>
          <a:endParaRPr lang="en-US"/>
        </a:p>
      </dgm:t>
    </dgm:pt>
    <dgm:pt modelId="{5C1D19EA-B0A8-48F1-B6BD-D621D3E1667D}" type="sibTrans" cxnId="{85BA4401-508F-4240-8084-BBF344FA27D3}">
      <dgm:prSet/>
      <dgm:spPr/>
      <dgm:t>
        <a:bodyPr/>
        <a:lstStyle/>
        <a:p>
          <a:endParaRPr lang="en-US"/>
        </a:p>
      </dgm:t>
    </dgm:pt>
    <dgm:pt modelId="{D37DAAA0-777A-417E-BC67-3D47EE82AE8F}">
      <dgm:prSet custT="1"/>
      <dgm:spPr/>
      <dgm:t>
        <a:bodyPr/>
        <a:lstStyle/>
        <a:p>
          <a:r>
            <a:rPr lang="en-US" sz="3400" dirty="0"/>
            <a:t>State Time Limits</a:t>
          </a:r>
        </a:p>
      </dgm:t>
    </dgm:pt>
    <dgm:pt modelId="{EE879E81-D15F-45B9-9EDF-31980DAC118D}" type="parTrans" cxnId="{359C71BA-6B23-48A0-A1CF-A9CD4941BD43}">
      <dgm:prSet/>
      <dgm:spPr/>
      <dgm:t>
        <a:bodyPr/>
        <a:lstStyle/>
        <a:p>
          <a:endParaRPr lang="en-US"/>
        </a:p>
      </dgm:t>
    </dgm:pt>
    <dgm:pt modelId="{695C9892-65AF-4574-BA1A-1726053D6697}" type="sibTrans" cxnId="{359C71BA-6B23-48A0-A1CF-A9CD4941BD43}">
      <dgm:prSet/>
      <dgm:spPr/>
      <dgm:t>
        <a:bodyPr/>
        <a:lstStyle/>
        <a:p>
          <a:endParaRPr lang="en-US"/>
        </a:p>
      </dgm:t>
    </dgm:pt>
    <dgm:pt modelId="{DE6CE13D-21A2-4E07-AE23-D6175C8EFB8F}">
      <dgm:prSet custT="1"/>
      <dgm:spPr/>
      <dgm:t>
        <a:bodyPr/>
        <a:lstStyle/>
        <a:p>
          <a:r>
            <a:rPr lang="en-US" sz="3400" dirty="0"/>
            <a:t>2-Parent Time Limits</a:t>
          </a:r>
        </a:p>
      </dgm:t>
    </dgm:pt>
    <dgm:pt modelId="{3230DC2B-3C95-43EF-B8A4-2B943E943282}" type="parTrans" cxnId="{5F291260-AB19-491F-BC1D-0CDDC98E2F33}">
      <dgm:prSet/>
      <dgm:spPr/>
      <dgm:t>
        <a:bodyPr/>
        <a:lstStyle/>
        <a:p>
          <a:endParaRPr lang="en-US"/>
        </a:p>
      </dgm:t>
    </dgm:pt>
    <dgm:pt modelId="{00B3DF5C-7BC4-4CD1-8BCA-299442524995}" type="sibTrans" cxnId="{5F291260-AB19-491F-BC1D-0CDDC98E2F33}">
      <dgm:prSet/>
      <dgm:spPr/>
      <dgm:t>
        <a:bodyPr/>
        <a:lstStyle/>
        <a:p>
          <a:endParaRPr lang="en-US"/>
        </a:p>
      </dgm:t>
    </dgm:pt>
    <dgm:pt modelId="{FF23ED83-2690-4523-9360-7CAA7BFB50DD}">
      <dgm:prSet custT="1"/>
      <dgm:spPr/>
      <dgm:t>
        <a:bodyPr/>
        <a:lstStyle/>
        <a:p>
          <a:r>
            <a:rPr lang="en-US" sz="3400" b="1" dirty="0"/>
            <a:t>HHSC Cut-off</a:t>
          </a:r>
        </a:p>
      </dgm:t>
    </dgm:pt>
    <dgm:pt modelId="{D1AEC43A-C9A1-4460-9D0E-597ED5EA0993}" type="parTrans" cxnId="{2084767B-9CE4-4218-9795-607064CB7F8B}">
      <dgm:prSet/>
      <dgm:spPr/>
      <dgm:t>
        <a:bodyPr/>
        <a:lstStyle/>
        <a:p>
          <a:endParaRPr lang="en-US"/>
        </a:p>
      </dgm:t>
    </dgm:pt>
    <dgm:pt modelId="{9D742FE1-ED7D-410A-BC85-567E1390BECF}" type="sibTrans" cxnId="{2084767B-9CE4-4218-9795-607064CB7F8B}">
      <dgm:prSet/>
      <dgm:spPr/>
      <dgm:t>
        <a:bodyPr/>
        <a:lstStyle/>
        <a:p>
          <a:endParaRPr lang="en-US"/>
        </a:p>
      </dgm:t>
    </dgm:pt>
    <dgm:pt modelId="{2FE3ED61-38BF-4795-A3CB-E196924CEDC8}">
      <dgm:prSet custT="1"/>
      <dgm:spPr/>
      <dgm:t>
        <a:bodyPr/>
        <a:lstStyle/>
        <a:p>
          <a:pPr>
            <a:buFont typeface="Arial" panose="020B0604020202020204" pitchFamily="34" charset="0"/>
            <a:buChar char="•"/>
          </a:pPr>
          <a:r>
            <a:rPr lang="en-US" sz="3400" dirty="0"/>
            <a:t>Mandatory vs. Exempt</a:t>
          </a:r>
        </a:p>
      </dgm:t>
    </dgm:pt>
    <dgm:pt modelId="{23F68915-3052-49A5-B72A-334B449A415E}" type="parTrans" cxnId="{D542CD80-169D-4C49-8F70-31A52179D023}">
      <dgm:prSet/>
      <dgm:spPr/>
      <dgm:t>
        <a:bodyPr/>
        <a:lstStyle/>
        <a:p>
          <a:endParaRPr lang="en-US"/>
        </a:p>
      </dgm:t>
    </dgm:pt>
    <dgm:pt modelId="{595CD761-C82A-4D26-AF7E-BE178E3D98A2}" type="sibTrans" cxnId="{D542CD80-169D-4C49-8F70-31A52179D023}">
      <dgm:prSet/>
      <dgm:spPr/>
      <dgm:t>
        <a:bodyPr/>
        <a:lstStyle/>
        <a:p>
          <a:endParaRPr lang="en-US"/>
        </a:p>
      </dgm:t>
    </dgm:pt>
    <dgm:pt modelId="{5A3B525F-0B5A-47B1-B23D-BF60E53AE408}" type="pres">
      <dgm:prSet presAssocID="{D40EAB25-D16B-456F-AB3D-D6BE6A0CF159}" presName="linear" presStyleCnt="0">
        <dgm:presLayoutVars>
          <dgm:animLvl val="lvl"/>
          <dgm:resizeHandles val="exact"/>
        </dgm:presLayoutVars>
      </dgm:prSet>
      <dgm:spPr/>
    </dgm:pt>
    <dgm:pt modelId="{7701B25B-8179-437D-A35D-C9C23A286C9E}" type="pres">
      <dgm:prSet presAssocID="{216D81C3-6BD8-4425-9E33-E7DF51144785}" presName="parentText" presStyleLbl="node1" presStyleIdx="0" presStyleCnt="1" custScaleY="132937">
        <dgm:presLayoutVars>
          <dgm:chMax val="0"/>
          <dgm:bulletEnabled val="1"/>
        </dgm:presLayoutVars>
      </dgm:prSet>
      <dgm:spPr/>
    </dgm:pt>
    <dgm:pt modelId="{6102A3B8-D147-466D-A9A9-11415BE6BE58}" type="pres">
      <dgm:prSet presAssocID="{216D81C3-6BD8-4425-9E33-E7DF51144785}" presName="childText" presStyleLbl="revTx" presStyleIdx="0" presStyleCnt="1" custScaleY="202730" custLinFactNeighborX="11341" custLinFactNeighborY="-902">
        <dgm:presLayoutVars>
          <dgm:bulletEnabled val="1"/>
        </dgm:presLayoutVars>
      </dgm:prSet>
      <dgm:spPr/>
    </dgm:pt>
  </dgm:ptLst>
  <dgm:cxnLst>
    <dgm:cxn modelId="{85BA4401-508F-4240-8084-BBF344FA27D3}" srcId="{82FF0203-4495-45D3-A982-1FFEF6222694}" destId="{18F2A818-96CC-4A96-B33C-8D57EED58B2F}" srcOrd="0" destOrd="0" parTransId="{16405795-3FFC-47BC-A4CE-AD6FBEDF5EED}" sibTransId="{5C1D19EA-B0A8-48F1-B6BD-D621D3E1667D}"/>
    <dgm:cxn modelId="{546D7726-3E5E-4526-9FB0-67CCEC3B3BAC}" type="presOf" srcId="{DE6CE13D-21A2-4E07-AE23-D6175C8EFB8F}" destId="{6102A3B8-D147-466D-A9A9-11415BE6BE58}" srcOrd="0" destOrd="5" presId="urn:microsoft.com/office/officeart/2005/8/layout/vList2"/>
    <dgm:cxn modelId="{C3C05528-7EB9-4016-91AB-298A9CB85D5C}" srcId="{216D81C3-6BD8-4425-9E33-E7DF51144785}" destId="{82FF0203-4495-45D3-A982-1FFEF6222694}" srcOrd="1" destOrd="0" parTransId="{5C9FCA48-D3D1-41DC-A4D1-BEEB38D583BF}" sibTransId="{BF90109C-E197-4FCC-9962-64123284B2C1}"/>
    <dgm:cxn modelId="{9B3A2B29-67CC-400A-863D-1891837DAE9E}" type="presOf" srcId="{D40EAB25-D16B-456F-AB3D-D6BE6A0CF159}" destId="{5A3B525F-0B5A-47B1-B23D-BF60E53AE408}" srcOrd="0" destOrd="0" presId="urn:microsoft.com/office/officeart/2005/8/layout/vList2"/>
    <dgm:cxn modelId="{73F29131-A182-45B3-B4BD-6C8845810F36}" srcId="{D40EAB25-D16B-456F-AB3D-D6BE6A0CF159}" destId="{216D81C3-6BD8-4425-9E33-E7DF51144785}" srcOrd="0" destOrd="0" parTransId="{BFCA6B6A-40A2-4871-A9FC-36846793B04B}" sibTransId="{5F6B4C16-4132-4075-9388-2039E348425A}"/>
    <dgm:cxn modelId="{9E864C35-E88D-4CD1-81EA-C14453C8D86C}" type="presOf" srcId="{216D81C3-6BD8-4425-9E33-E7DF51144785}" destId="{7701B25B-8179-437D-A35D-C9C23A286C9E}" srcOrd="0" destOrd="0" presId="urn:microsoft.com/office/officeart/2005/8/layout/vList2"/>
    <dgm:cxn modelId="{5F291260-AB19-491F-BC1D-0CDDC98E2F33}" srcId="{82FF0203-4495-45D3-A982-1FFEF6222694}" destId="{DE6CE13D-21A2-4E07-AE23-D6175C8EFB8F}" srcOrd="2" destOrd="0" parTransId="{3230DC2B-3C95-43EF-B8A4-2B943E943282}" sibTransId="{00B3DF5C-7BC4-4CD1-8BCA-299442524995}"/>
    <dgm:cxn modelId="{0B47654A-6007-4D8F-93AE-7EDEBB0D4047}" type="presOf" srcId="{FF23ED83-2690-4523-9360-7CAA7BFB50DD}" destId="{6102A3B8-D147-466D-A9A9-11415BE6BE58}" srcOrd="0" destOrd="6" presId="urn:microsoft.com/office/officeart/2005/8/layout/vList2"/>
    <dgm:cxn modelId="{3B4A1277-7422-42DA-9792-A2EF3DBEEA24}" srcId="{216D81C3-6BD8-4425-9E33-E7DF51144785}" destId="{E923300E-18B2-48D9-9FFE-D79D1EC5B35F}" srcOrd="0" destOrd="0" parTransId="{6F196536-F47C-449A-A786-86C6CEBC93FC}" sibTransId="{2A071DEA-5ED4-41B9-A4CE-592B3FB3A92B}"/>
    <dgm:cxn modelId="{2084767B-9CE4-4218-9795-607064CB7F8B}" srcId="{216D81C3-6BD8-4425-9E33-E7DF51144785}" destId="{FF23ED83-2690-4523-9360-7CAA7BFB50DD}" srcOrd="2" destOrd="0" parTransId="{D1AEC43A-C9A1-4460-9D0E-597ED5EA0993}" sibTransId="{9D742FE1-ED7D-410A-BC85-567E1390BECF}"/>
    <dgm:cxn modelId="{D542CD80-169D-4C49-8F70-31A52179D023}" srcId="{E923300E-18B2-48D9-9FFE-D79D1EC5B35F}" destId="{2FE3ED61-38BF-4795-A3CB-E196924CEDC8}" srcOrd="0" destOrd="0" parTransId="{23F68915-3052-49A5-B72A-334B449A415E}" sibTransId="{595CD761-C82A-4D26-AF7E-BE178E3D98A2}"/>
    <dgm:cxn modelId="{7524B3B1-1189-456F-8E20-9758428A185B}" type="presOf" srcId="{D37DAAA0-777A-417E-BC67-3D47EE82AE8F}" destId="{6102A3B8-D147-466D-A9A9-11415BE6BE58}" srcOrd="0" destOrd="4" presId="urn:microsoft.com/office/officeart/2005/8/layout/vList2"/>
    <dgm:cxn modelId="{359C71BA-6B23-48A0-A1CF-A9CD4941BD43}" srcId="{82FF0203-4495-45D3-A982-1FFEF6222694}" destId="{D37DAAA0-777A-417E-BC67-3D47EE82AE8F}" srcOrd="1" destOrd="0" parTransId="{EE879E81-D15F-45B9-9EDF-31980DAC118D}" sibTransId="{695C9892-65AF-4574-BA1A-1726053D6697}"/>
    <dgm:cxn modelId="{299715D7-ECBA-44CB-9585-E8D1D4A7B9A5}" type="presOf" srcId="{E923300E-18B2-48D9-9FFE-D79D1EC5B35F}" destId="{6102A3B8-D147-466D-A9A9-11415BE6BE58}" srcOrd="0" destOrd="0" presId="urn:microsoft.com/office/officeart/2005/8/layout/vList2"/>
    <dgm:cxn modelId="{E57329DA-5E4D-4B8E-AF63-3942C6BE0751}" type="presOf" srcId="{18F2A818-96CC-4A96-B33C-8D57EED58B2F}" destId="{6102A3B8-D147-466D-A9A9-11415BE6BE58}" srcOrd="0" destOrd="3" presId="urn:microsoft.com/office/officeart/2005/8/layout/vList2"/>
    <dgm:cxn modelId="{09B31DE1-43B6-4960-9655-AFAFDB94C741}" type="presOf" srcId="{82FF0203-4495-45D3-A982-1FFEF6222694}" destId="{6102A3B8-D147-466D-A9A9-11415BE6BE58}" srcOrd="0" destOrd="2" presId="urn:microsoft.com/office/officeart/2005/8/layout/vList2"/>
    <dgm:cxn modelId="{95EBD3E6-823F-49BB-AFE6-B6190FFCC614}" type="presOf" srcId="{2FE3ED61-38BF-4795-A3CB-E196924CEDC8}" destId="{6102A3B8-D147-466D-A9A9-11415BE6BE58}" srcOrd="0" destOrd="1" presId="urn:microsoft.com/office/officeart/2005/8/layout/vList2"/>
    <dgm:cxn modelId="{B2DBD61F-C6EB-4774-A3C5-22B7E75F0DED}" type="presParOf" srcId="{5A3B525F-0B5A-47B1-B23D-BF60E53AE408}" destId="{7701B25B-8179-437D-A35D-C9C23A286C9E}" srcOrd="0" destOrd="0" presId="urn:microsoft.com/office/officeart/2005/8/layout/vList2"/>
    <dgm:cxn modelId="{E0175F28-280D-453E-8B05-61E2998E5FF6}" type="presParOf" srcId="{5A3B525F-0B5A-47B1-B23D-BF60E53AE408}" destId="{6102A3B8-D147-466D-A9A9-11415BE6BE5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1B25B-8179-437D-A35D-C9C23A286C9E}">
      <dsp:nvSpPr>
        <dsp:cNvPr id="0" name=""/>
        <dsp:cNvSpPr/>
      </dsp:nvSpPr>
      <dsp:spPr>
        <a:xfrm>
          <a:off x="0" y="1757"/>
          <a:ext cx="7910682" cy="183921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The Employment Program associated with TANF Receipt in Texas is called “</a:t>
          </a:r>
          <a:r>
            <a:rPr lang="en-US" sz="3600" b="1" i="1" kern="1200" dirty="0"/>
            <a:t>Choices”</a:t>
          </a:r>
          <a:endParaRPr lang="en-US" sz="3600" kern="1200" dirty="0"/>
        </a:p>
      </dsp:txBody>
      <dsp:txXfrm>
        <a:off x="89783" y="91540"/>
        <a:ext cx="7731116" cy="1659650"/>
      </dsp:txXfrm>
    </dsp:sp>
    <dsp:sp modelId="{6102A3B8-D147-466D-A9A9-11415BE6BE58}">
      <dsp:nvSpPr>
        <dsp:cNvPr id="0" name=""/>
        <dsp:cNvSpPr/>
      </dsp:nvSpPr>
      <dsp:spPr>
        <a:xfrm>
          <a:off x="0" y="1828495"/>
          <a:ext cx="7910682" cy="4054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164" tIns="43180" rIns="241808" bIns="43180" numCol="1" spcCol="1270" anchor="t" anchorCtr="0">
          <a:noAutofit/>
        </a:bodyPr>
        <a:lstStyle/>
        <a:p>
          <a:pPr marL="285750" lvl="1" indent="-285750" algn="l" defTabSz="1511300">
            <a:lnSpc>
              <a:spcPct val="90000"/>
            </a:lnSpc>
            <a:spcBef>
              <a:spcPct val="0"/>
            </a:spcBef>
            <a:spcAft>
              <a:spcPct val="20000"/>
            </a:spcAft>
            <a:buFont typeface="Arial" panose="020B0604020202020204" pitchFamily="34" charset="0"/>
            <a:buChar char="•"/>
          </a:pPr>
          <a:r>
            <a:rPr lang="en-US" sz="3400" b="1" kern="1200" dirty="0"/>
            <a:t>Work Registration Codes</a:t>
          </a:r>
          <a:r>
            <a:rPr lang="en-US" sz="3400" kern="1200" dirty="0"/>
            <a:t>:</a:t>
          </a:r>
        </a:p>
        <a:p>
          <a:pPr marL="571500" lvl="2" indent="-285750" algn="l" defTabSz="1511300">
            <a:lnSpc>
              <a:spcPct val="90000"/>
            </a:lnSpc>
            <a:spcBef>
              <a:spcPct val="0"/>
            </a:spcBef>
            <a:spcAft>
              <a:spcPct val="20000"/>
            </a:spcAft>
            <a:buFont typeface="Arial" panose="020B0604020202020204" pitchFamily="34" charset="0"/>
            <a:buChar char="•"/>
          </a:pPr>
          <a:r>
            <a:rPr lang="en-US" sz="3400" kern="1200" dirty="0"/>
            <a:t>Mandatory vs. Exempt</a:t>
          </a:r>
        </a:p>
        <a:p>
          <a:pPr marL="285750" lvl="1" indent="-285750" algn="l" defTabSz="1511300">
            <a:lnSpc>
              <a:spcPct val="90000"/>
            </a:lnSpc>
            <a:spcBef>
              <a:spcPct val="0"/>
            </a:spcBef>
            <a:spcAft>
              <a:spcPct val="20000"/>
            </a:spcAft>
            <a:buChar char="•"/>
          </a:pPr>
          <a:r>
            <a:rPr lang="en-US" sz="3400" b="1" kern="1200" dirty="0"/>
            <a:t>Time Limits</a:t>
          </a:r>
          <a:r>
            <a:rPr lang="en-US" sz="3400" kern="1200" dirty="0"/>
            <a:t>:</a:t>
          </a:r>
        </a:p>
        <a:p>
          <a:pPr marL="571500" lvl="2" indent="-285750" algn="l" defTabSz="1511300">
            <a:lnSpc>
              <a:spcPct val="90000"/>
            </a:lnSpc>
            <a:spcBef>
              <a:spcPct val="0"/>
            </a:spcBef>
            <a:spcAft>
              <a:spcPct val="20000"/>
            </a:spcAft>
            <a:buChar char="•"/>
          </a:pPr>
          <a:r>
            <a:rPr lang="en-US" sz="3400" kern="1200" dirty="0"/>
            <a:t>Federal Time Limit</a:t>
          </a:r>
        </a:p>
        <a:p>
          <a:pPr marL="571500" lvl="2" indent="-285750" algn="l" defTabSz="1511300">
            <a:lnSpc>
              <a:spcPct val="90000"/>
            </a:lnSpc>
            <a:spcBef>
              <a:spcPct val="0"/>
            </a:spcBef>
            <a:spcAft>
              <a:spcPct val="20000"/>
            </a:spcAft>
            <a:buChar char="•"/>
          </a:pPr>
          <a:r>
            <a:rPr lang="en-US" sz="3400" kern="1200" dirty="0"/>
            <a:t>State Time Limits</a:t>
          </a:r>
        </a:p>
        <a:p>
          <a:pPr marL="571500" lvl="2" indent="-285750" algn="l" defTabSz="1511300">
            <a:lnSpc>
              <a:spcPct val="90000"/>
            </a:lnSpc>
            <a:spcBef>
              <a:spcPct val="0"/>
            </a:spcBef>
            <a:spcAft>
              <a:spcPct val="20000"/>
            </a:spcAft>
            <a:buChar char="•"/>
          </a:pPr>
          <a:r>
            <a:rPr lang="en-US" sz="3400" kern="1200" dirty="0"/>
            <a:t>2-Parent Time Limits</a:t>
          </a:r>
        </a:p>
        <a:p>
          <a:pPr marL="285750" lvl="1" indent="-285750" algn="l" defTabSz="1511300">
            <a:lnSpc>
              <a:spcPct val="90000"/>
            </a:lnSpc>
            <a:spcBef>
              <a:spcPct val="0"/>
            </a:spcBef>
            <a:spcAft>
              <a:spcPct val="20000"/>
            </a:spcAft>
            <a:buChar char="•"/>
          </a:pPr>
          <a:r>
            <a:rPr lang="en-US" sz="3400" b="1" kern="1200" dirty="0"/>
            <a:t>HHSC Cut-off</a:t>
          </a:r>
        </a:p>
      </dsp:txBody>
      <dsp:txXfrm>
        <a:off x="0" y="1828495"/>
        <a:ext cx="7910682" cy="40540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16BC9-67C8-437F-8304-DC75EE0A71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FE6263-F3DD-49BE-ACD4-749E327FE5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F2F1AD-515C-4F1E-9A1A-3B93666CC82B}"/>
              </a:ext>
            </a:extLst>
          </p:cNvPr>
          <p:cNvSpPr>
            <a:spLocks noGrp="1"/>
          </p:cNvSpPr>
          <p:nvPr>
            <p:ph type="dt" sz="half" idx="10"/>
          </p:nvPr>
        </p:nvSpPr>
        <p:spPr/>
        <p:txBody>
          <a:bodyPr/>
          <a:lstStyle/>
          <a:p>
            <a:fld id="{E5073EED-AA5B-4501-B4C5-9CBF7EE8BEFC}" type="datetimeFigureOut">
              <a:rPr lang="en-US" smtClean="0"/>
              <a:t>5/5/2023</a:t>
            </a:fld>
            <a:endParaRPr lang="en-US"/>
          </a:p>
        </p:txBody>
      </p:sp>
      <p:sp>
        <p:nvSpPr>
          <p:cNvPr id="5" name="Footer Placeholder 4">
            <a:extLst>
              <a:ext uri="{FF2B5EF4-FFF2-40B4-BE49-F238E27FC236}">
                <a16:creationId xmlns:a16="http://schemas.microsoft.com/office/drawing/2014/main" id="{BE703932-B043-464A-8903-A7AAB07D03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A89D47-3A69-415F-B241-135FD60C38E5}"/>
              </a:ext>
            </a:extLst>
          </p:cNvPr>
          <p:cNvSpPr>
            <a:spLocks noGrp="1"/>
          </p:cNvSpPr>
          <p:nvPr>
            <p:ph type="sldNum" sz="quarter" idx="12"/>
          </p:nvPr>
        </p:nvSpPr>
        <p:spPr/>
        <p:txBody>
          <a:bodyPr/>
          <a:lstStyle/>
          <a:p>
            <a:fld id="{E553335D-2DEF-4E76-B14B-57D018BB7FC6}" type="slidenum">
              <a:rPr lang="en-US" smtClean="0"/>
              <a:t>‹#›</a:t>
            </a:fld>
            <a:endParaRPr lang="en-US"/>
          </a:p>
        </p:txBody>
      </p:sp>
    </p:spTree>
    <p:extLst>
      <p:ext uri="{BB962C8B-B14F-4D97-AF65-F5344CB8AC3E}">
        <p14:creationId xmlns:p14="http://schemas.microsoft.com/office/powerpoint/2010/main" val="1875649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81A69-2615-4B74-9B1A-76F2F8DB80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854C10-6DD6-44A7-8B0C-457788F927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742639-6607-4B15-8C06-FD60D2D01BD7}"/>
              </a:ext>
            </a:extLst>
          </p:cNvPr>
          <p:cNvSpPr>
            <a:spLocks noGrp="1"/>
          </p:cNvSpPr>
          <p:nvPr>
            <p:ph type="dt" sz="half" idx="10"/>
          </p:nvPr>
        </p:nvSpPr>
        <p:spPr/>
        <p:txBody>
          <a:bodyPr/>
          <a:lstStyle/>
          <a:p>
            <a:fld id="{E5073EED-AA5B-4501-B4C5-9CBF7EE8BEFC}" type="datetimeFigureOut">
              <a:rPr lang="en-US" smtClean="0"/>
              <a:t>5/5/2023</a:t>
            </a:fld>
            <a:endParaRPr lang="en-US"/>
          </a:p>
        </p:txBody>
      </p:sp>
      <p:sp>
        <p:nvSpPr>
          <p:cNvPr id="5" name="Footer Placeholder 4">
            <a:extLst>
              <a:ext uri="{FF2B5EF4-FFF2-40B4-BE49-F238E27FC236}">
                <a16:creationId xmlns:a16="http://schemas.microsoft.com/office/drawing/2014/main" id="{CDABF5EF-E56B-402A-82CE-53B7FAACBF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CA1BFA-3402-403F-A280-FB7B57A1A3CE}"/>
              </a:ext>
            </a:extLst>
          </p:cNvPr>
          <p:cNvSpPr>
            <a:spLocks noGrp="1"/>
          </p:cNvSpPr>
          <p:nvPr>
            <p:ph type="sldNum" sz="quarter" idx="12"/>
          </p:nvPr>
        </p:nvSpPr>
        <p:spPr/>
        <p:txBody>
          <a:bodyPr/>
          <a:lstStyle/>
          <a:p>
            <a:fld id="{E553335D-2DEF-4E76-B14B-57D018BB7FC6}" type="slidenum">
              <a:rPr lang="en-US" smtClean="0"/>
              <a:t>‹#›</a:t>
            </a:fld>
            <a:endParaRPr lang="en-US"/>
          </a:p>
        </p:txBody>
      </p:sp>
    </p:spTree>
    <p:extLst>
      <p:ext uri="{BB962C8B-B14F-4D97-AF65-F5344CB8AC3E}">
        <p14:creationId xmlns:p14="http://schemas.microsoft.com/office/powerpoint/2010/main" val="1862815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584697-400A-407A-87A9-786706E54C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CF6D6A-4187-4743-9FC6-79AEBC3893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F53786-AB60-49F2-8455-FA7C58EEF23C}"/>
              </a:ext>
            </a:extLst>
          </p:cNvPr>
          <p:cNvSpPr>
            <a:spLocks noGrp="1"/>
          </p:cNvSpPr>
          <p:nvPr>
            <p:ph type="dt" sz="half" idx="10"/>
          </p:nvPr>
        </p:nvSpPr>
        <p:spPr/>
        <p:txBody>
          <a:bodyPr/>
          <a:lstStyle/>
          <a:p>
            <a:fld id="{E5073EED-AA5B-4501-B4C5-9CBF7EE8BEFC}" type="datetimeFigureOut">
              <a:rPr lang="en-US" smtClean="0"/>
              <a:t>5/5/2023</a:t>
            </a:fld>
            <a:endParaRPr lang="en-US"/>
          </a:p>
        </p:txBody>
      </p:sp>
      <p:sp>
        <p:nvSpPr>
          <p:cNvPr id="5" name="Footer Placeholder 4">
            <a:extLst>
              <a:ext uri="{FF2B5EF4-FFF2-40B4-BE49-F238E27FC236}">
                <a16:creationId xmlns:a16="http://schemas.microsoft.com/office/drawing/2014/main" id="{50931874-9B9B-48D7-8D59-9C9DB3E7D7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FEF26-65C5-4971-809D-BFC3BB2B2956}"/>
              </a:ext>
            </a:extLst>
          </p:cNvPr>
          <p:cNvSpPr>
            <a:spLocks noGrp="1"/>
          </p:cNvSpPr>
          <p:nvPr>
            <p:ph type="sldNum" sz="quarter" idx="12"/>
          </p:nvPr>
        </p:nvSpPr>
        <p:spPr/>
        <p:txBody>
          <a:bodyPr/>
          <a:lstStyle/>
          <a:p>
            <a:fld id="{E553335D-2DEF-4E76-B14B-57D018BB7FC6}" type="slidenum">
              <a:rPr lang="en-US" smtClean="0"/>
              <a:t>‹#›</a:t>
            </a:fld>
            <a:endParaRPr lang="en-US"/>
          </a:p>
        </p:txBody>
      </p:sp>
    </p:spTree>
    <p:extLst>
      <p:ext uri="{BB962C8B-B14F-4D97-AF65-F5344CB8AC3E}">
        <p14:creationId xmlns:p14="http://schemas.microsoft.com/office/powerpoint/2010/main" val="428551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8EFE0-AF56-4AAD-AA85-F78C1692CC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9D235E-EC12-4E78-9587-A43BEFC93A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88C9BD-314F-49B2-AEEF-24BA2DE84F56}"/>
              </a:ext>
            </a:extLst>
          </p:cNvPr>
          <p:cNvSpPr>
            <a:spLocks noGrp="1"/>
          </p:cNvSpPr>
          <p:nvPr>
            <p:ph type="dt" sz="half" idx="10"/>
          </p:nvPr>
        </p:nvSpPr>
        <p:spPr/>
        <p:txBody>
          <a:bodyPr/>
          <a:lstStyle/>
          <a:p>
            <a:fld id="{E5073EED-AA5B-4501-B4C5-9CBF7EE8BEFC}" type="datetimeFigureOut">
              <a:rPr lang="en-US" smtClean="0"/>
              <a:t>5/5/2023</a:t>
            </a:fld>
            <a:endParaRPr lang="en-US"/>
          </a:p>
        </p:txBody>
      </p:sp>
      <p:sp>
        <p:nvSpPr>
          <p:cNvPr id="5" name="Footer Placeholder 4">
            <a:extLst>
              <a:ext uri="{FF2B5EF4-FFF2-40B4-BE49-F238E27FC236}">
                <a16:creationId xmlns:a16="http://schemas.microsoft.com/office/drawing/2014/main" id="{A4F4C3BC-3857-4688-A4EF-AC1232C716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F239AC-B13D-41B0-836A-842664B36FBD}"/>
              </a:ext>
            </a:extLst>
          </p:cNvPr>
          <p:cNvSpPr>
            <a:spLocks noGrp="1"/>
          </p:cNvSpPr>
          <p:nvPr>
            <p:ph type="sldNum" sz="quarter" idx="12"/>
          </p:nvPr>
        </p:nvSpPr>
        <p:spPr/>
        <p:txBody>
          <a:bodyPr/>
          <a:lstStyle/>
          <a:p>
            <a:fld id="{E553335D-2DEF-4E76-B14B-57D018BB7FC6}" type="slidenum">
              <a:rPr lang="en-US" smtClean="0"/>
              <a:t>‹#›</a:t>
            </a:fld>
            <a:endParaRPr lang="en-US"/>
          </a:p>
        </p:txBody>
      </p:sp>
    </p:spTree>
    <p:extLst>
      <p:ext uri="{BB962C8B-B14F-4D97-AF65-F5344CB8AC3E}">
        <p14:creationId xmlns:p14="http://schemas.microsoft.com/office/powerpoint/2010/main" val="4056509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FDE4B-6200-405A-AF12-6382C03C61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17626F-6ED9-448E-9079-158D8EA8D3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25A0CE-B5D7-49F7-993E-9D915C427E61}"/>
              </a:ext>
            </a:extLst>
          </p:cNvPr>
          <p:cNvSpPr>
            <a:spLocks noGrp="1"/>
          </p:cNvSpPr>
          <p:nvPr>
            <p:ph type="dt" sz="half" idx="10"/>
          </p:nvPr>
        </p:nvSpPr>
        <p:spPr/>
        <p:txBody>
          <a:bodyPr/>
          <a:lstStyle/>
          <a:p>
            <a:fld id="{E5073EED-AA5B-4501-B4C5-9CBF7EE8BEFC}" type="datetimeFigureOut">
              <a:rPr lang="en-US" smtClean="0"/>
              <a:t>5/5/2023</a:t>
            </a:fld>
            <a:endParaRPr lang="en-US"/>
          </a:p>
        </p:txBody>
      </p:sp>
      <p:sp>
        <p:nvSpPr>
          <p:cNvPr id="5" name="Footer Placeholder 4">
            <a:extLst>
              <a:ext uri="{FF2B5EF4-FFF2-40B4-BE49-F238E27FC236}">
                <a16:creationId xmlns:a16="http://schemas.microsoft.com/office/drawing/2014/main" id="{8B22AE50-0382-4F94-83F8-B52731144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CC394E-CD94-46E2-A425-35994F68A07C}"/>
              </a:ext>
            </a:extLst>
          </p:cNvPr>
          <p:cNvSpPr>
            <a:spLocks noGrp="1"/>
          </p:cNvSpPr>
          <p:nvPr>
            <p:ph type="sldNum" sz="quarter" idx="12"/>
          </p:nvPr>
        </p:nvSpPr>
        <p:spPr/>
        <p:txBody>
          <a:bodyPr/>
          <a:lstStyle/>
          <a:p>
            <a:fld id="{E553335D-2DEF-4E76-B14B-57D018BB7FC6}" type="slidenum">
              <a:rPr lang="en-US" smtClean="0"/>
              <a:t>‹#›</a:t>
            </a:fld>
            <a:endParaRPr lang="en-US"/>
          </a:p>
        </p:txBody>
      </p:sp>
    </p:spTree>
    <p:extLst>
      <p:ext uri="{BB962C8B-B14F-4D97-AF65-F5344CB8AC3E}">
        <p14:creationId xmlns:p14="http://schemas.microsoft.com/office/powerpoint/2010/main" val="1019299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3F6F2-155E-40EE-80A4-F9B45BC80A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835702-F214-44E5-80F8-228F9EED39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679C52-E923-4A79-8392-0D4817E4A8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B85365-2CC2-443D-B796-B36424518B12}"/>
              </a:ext>
            </a:extLst>
          </p:cNvPr>
          <p:cNvSpPr>
            <a:spLocks noGrp="1"/>
          </p:cNvSpPr>
          <p:nvPr>
            <p:ph type="dt" sz="half" idx="10"/>
          </p:nvPr>
        </p:nvSpPr>
        <p:spPr/>
        <p:txBody>
          <a:bodyPr/>
          <a:lstStyle/>
          <a:p>
            <a:fld id="{E5073EED-AA5B-4501-B4C5-9CBF7EE8BEFC}" type="datetimeFigureOut">
              <a:rPr lang="en-US" smtClean="0"/>
              <a:t>5/5/2023</a:t>
            </a:fld>
            <a:endParaRPr lang="en-US"/>
          </a:p>
        </p:txBody>
      </p:sp>
      <p:sp>
        <p:nvSpPr>
          <p:cNvPr id="6" name="Footer Placeholder 5">
            <a:extLst>
              <a:ext uri="{FF2B5EF4-FFF2-40B4-BE49-F238E27FC236}">
                <a16:creationId xmlns:a16="http://schemas.microsoft.com/office/drawing/2014/main" id="{80573240-687D-4495-AE47-5FB5C515BD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39B8C5-DAB8-4B2B-B652-471B19C46F5C}"/>
              </a:ext>
            </a:extLst>
          </p:cNvPr>
          <p:cNvSpPr>
            <a:spLocks noGrp="1"/>
          </p:cNvSpPr>
          <p:nvPr>
            <p:ph type="sldNum" sz="quarter" idx="12"/>
          </p:nvPr>
        </p:nvSpPr>
        <p:spPr/>
        <p:txBody>
          <a:bodyPr/>
          <a:lstStyle/>
          <a:p>
            <a:fld id="{E553335D-2DEF-4E76-B14B-57D018BB7FC6}" type="slidenum">
              <a:rPr lang="en-US" smtClean="0"/>
              <a:t>‹#›</a:t>
            </a:fld>
            <a:endParaRPr lang="en-US"/>
          </a:p>
        </p:txBody>
      </p:sp>
    </p:spTree>
    <p:extLst>
      <p:ext uri="{BB962C8B-B14F-4D97-AF65-F5344CB8AC3E}">
        <p14:creationId xmlns:p14="http://schemas.microsoft.com/office/powerpoint/2010/main" val="3025982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35FB6-5215-4DA3-B767-4F6BD95750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9E0DDB-CA61-42EA-B7C5-0B6732C69A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90311A-D1E8-4449-9C8D-C2E751D4D1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FC7D9B-C686-401E-8361-3D42587F9E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BD08D0-8B56-4AD8-890D-0BD94629CF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B44D80-63E6-4E64-A64E-580695774EF8}"/>
              </a:ext>
            </a:extLst>
          </p:cNvPr>
          <p:cNvSpPr>
            <a:spLocks noGrp="1"/>
          </p:cNvSpPr>
          <p:nvPr>
            <p:ph type="dt" sz="half" idx="10"/>
          </p:nvPr>
        </p:nvSpPr>
        <p:spPr/>
        <p:txBody>
          <a:bodyPr/>
          <a:lstStyle/>
          <a:p>
            <a:fld id="{E5073EED-AA5B-4501-B4C5-9CBF7EE8BEFC}" type="datetimeFigureOut">
              <a:rPr lang="en-US" smtClean="0"/>
              <a:t>5/5/2023</a:t>
            </a:fld>
            <a:endParaRPr lang="en-US"/>
          </a:p>
        </p:txBody>
      </p:sp>
      <p:sp>
        <p:nvSpPr>
          <p:cNvPr id="8" name="Footer Placeholder 7">
            <a:extLst>
              <a:ext uri="{FF2B5EF4-FFF2-40B4-BE49-F238E27FC236}">
                <a16:creationId xmlns:a16="http://schemas.microsoft.com/office/drawing/2014/main" id="{C8197EB4-7633-4893-8E50-87F66B8577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F7766A-4E76-4612-AFF1-EC4147603EE7}"/>
              </a:ext>
            </a:extLst>
          </p:cNvPr>
          <p:cNvSpPr>
            <a:spLocks noGrp="1"/>
          </p:cNvSpPr>
          <p:nvPr>
            <p:ph type="sldNum" sz="quarter" idx="12"/>
          </p:nvPr>
        </p:nvSpPr>
        <p:spPr/>
        <p:txBody>
          <a:bodyPr/>
          <a:lstStyle/>
          <a:p>
            <a:fld id="{E553335D-2DEF-4E76-B14B-57D018BB7FC6}" type="slidenum">
              <a:rPr lang="en-US" smtClean="0"/>
              <a:t>‹#›</a:t>
            </a:fld>
            <a:endParaRPr lang="en-US"/>
          </a:p>
        </p:txBody>
      </p:sp>
    </p:spTree>
    <p:extLst>
      <p:ext uri="{BB962C8B-B14F-4D97-AF65-F5344CB8AC3E}">
        <p14:creationId xmlns:p14="http://schemas.microsoft.com/office/powerpoint/2010/main" val="3509815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4C35B-56D6-4759-9694-854499BA40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AA611F-C773-4FB4-895B-85F1470F9A99}"/>
              </a:ext>
            </a:extLst>
          </p:cNvPr>
          <p:cNvSpPr>
            <a:spLocks noGrp="1"/>
          </p:cNvSpPr>
          <p:nvPr>
            <p:ph type="dt" sz="half" idx="10"/>
          </p:nvPr>
        </p:nvSpPr>
        <p:spPr/>
        <p:txBody>
          <a:bodyPr/>
          <a:lstStyle/>
          <a:p>
            <a:fld id="{E5073EED-AA5B-4501-B4C5-9CBF7EE8BEFC}" type="datetimeFigureOut">
              <a:rPr lang="en-US" smtClean="0"/>
              <a:t>5/5/2023</a:t>
            </a:fld>
            <a:endParaRPr lang="en-US"/>
          </a:p>
        </p:txBody>
      </p:sp>
      <p:sp>
        <p:nvSpPr>
          <p:cNvPr id="4" name="Footer Placeholder 3">
            <a:extLst>
              <a:ext uri="{FF2B5EF4-FFF2-40B4-BE49-F238E27FC236}">
                <a16:creationId xmlns:a16="http://schemas.microsoft.com/office/drawing/2014/main" id="{EF4339E1-56EC-4981-AD2A-D352059DA9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0F241D-2DEF-4768-9837-94EC36598990}"/>
              </a:ext>
            </a:extLst>
          </p:cNvPr>
          <p:cNvSpPr>
            <a:spLocks noGrp="1"/>
          </p:cNvSpPr>
          <p:nvPr>
            <p:ph type="sldNum" sz="quarter" idx="12"/>
          </p:nvPr>
        </p:nvSpPr>
        <p:spPr/>
        <p:txBody>
          <a:bodyPr/>
          <a:lstStyle/>
          <a:p>
            <a:fld id="{E553335D-2DEF-4E76-B14B-57D018BB7FC6}" type="slidenum">
              <a:rPr lang="en-US" smtClean="0"/>
              <a:t>‹#›</a:t>
            </a:fld>
            <a:endParaRPr lang="en-US"/>
          </a:p>
        </p:txBody>
      </p:sp>
    </p:spTree>
    <p:extLst>
      <p:ext uri="{BB962C8B-B14F-4D97-AF65-F5344CB8AC3E}">
        <p14:creationId xmlns:p14="http://schemas.microsoft.com/office/powerpoint/2010/main" val="1636722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D75863-BC5A-4122-8E97-94ECF7A60C1F}"/>
              </a:ext>
            </a:extLst>
          </p:cNvPr>
          <p:cNvSpPr>
            <a:spLocks noGrp="1"/>
          </p:cNvSpPr>
          <p:nvPr>
            <p:ph type="dt" sz="half" idx="10"/>
          </p:nvPr>
        </p:nvSpPr>
        <p:spPr/>
        <p:txBody>
          <a:bodyPr/>
          <a:lstStyle/>
          <a:p>
            <a:fld id="{E5073EED-AA5B-4501-B4C5-9CBF7EE8BEFC}" type="datetimeFigureOut">
              <a:rPr lang="en-US" smtClean="0"/>
              <a:t>5/5/2023</a:t>
            </a:fld>
            <a:endParaRPr lang="en-US"/>
          </a:p>
        </p:txBody>
      </p:sp>
      <p:sp>
        <p:nvSpPr>
          <p:cNvPr id="3" name="Footer Placeholder 2">
            <a:extLst>
              <a:ext uri="{FF2B5EF4-FFF2-40B4-BE49-F238E27FC236}">
                <a16:creationId xmlns:a16="http://schemas.microsoft.com/office/drawing/2014/main" id="{A4A073F6-3104-4724-A01D-7116BA35BC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057FBD-3F3A-48F5-BE88-9976E21549B3}"/>
              </a:ext>
            </a:extLst>
          </p:cNvPr>
          <p:cNvSpPr>
            <a:spLocks noGrp="1"/>
          </p:cNvSpPr>
          <p:nvPr>
            <p:ph type="sldNum" sz="quarter" idx="12"/>
          </p:nvPr>
        </p:nvSpPr>
        <p:spPr/>
        <p:txBody>
          <a:bodyPr/>
          <a:lstStyle/>
          <a:p>
            <a:fld id="{E553335D-2DEF-4E76-B14B-57D018BB7FC6}" type="slidenum">
              <a:rPr lang="en-US" smtClean="0"/>
              <a:t>‹#›</a:t>
            </a:fld>
            <a:endParaRPr lang="en-US"/>
          </a:p>
        </p:txBody>
      </p:sp>
    </p:spTree>
    <p:extLst>
      <p:ext uri="{BB962C8B-B14F-4D97-AF65-F5344CB8AC3E}">
        <p14:creationId xmlns:p14="http://schemas.microsoft.com/office/powerpoint/2010/main" val="2010148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D6106-FAB8-4C21-8F7D-F7FF04EEB5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F0091D-275A-4EC4-96E9-F70D21E6FF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C5653-D589-4B4C-99B6-8FCFF445D7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564D34-5806-4569-ACF2-784D97D16FBE}"/>
              </a:ext>
            </a:extLst>
          </p:cNvPr>
          <p:cNvSpPr>
            <a:spLocks noGrp="1"/>
          </p:cNvSpPr>
          <p:nvPr>
            <p:ph type="dt" sz="half" idx="10"/>
          </p:nvPr>
        </p:nvSpPr>
        <p:spPr/>
        <p:txBody>
          <a:bodyPr/>
          <a:lstStyle/>
          <a:p>
            <a:fld id="{E5073EED-AA5B-4501-B4C5-9CBF7EE8BEFC}" type="datetimeFigureOut">
              <a:rPr lang="en-US" smtClean="0"/>
              <a:t>5/5/2023</a:t>
            </a:fld>
            <a:endParaRPr lang="en-US"/>
          </a:p>
        </p:txBody>
      </p:sp>
      <p:sp>
        <p:nvSpPr>
          <p:cNvPr id="6" name="Footer Placeholder 5">
            <a:extLst>
              <a:ext uri="{FF2B5EF4-FFF2-40B4-BE49-F238E27FC236}">
                <a16:creationId xmlns:a16="http://schemas.microsoft.com/office/drawing/2014/main" id="{28D4C440-01BC-43D8-8A31-0D5D625924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BF21EA-23DB-4529-A6E2-EA6526CBA4E4}"/>
              </a:ext>
            </a:extLst>
          </p:cNvPr>
          <p:cNvSpPr>
            <a:spLocks noGrp="1"/>
          </p:cNvSpPr>
          <p:nvPr>
            <p:ph type="sldNum" sz="quarter" idx="12"/>
          </p:nvPr>
        </p:nvSpPr>
        <p:spPr/>
        <p:txBody>
          <a:bodyPr/>
          <a:lstStyle/>
          <a:p>
            <a:fld id="{E553335D-2DEF-4E76-B14B-57D018BB7FC6}" type="slidenum">
              <a:rPr lang="en-US" smtClean="0"/>
              <a:t>‹#›</a:t>
            </a:fld>
            <a:endParaRPr lang="en-US"/>
          </a:p>
        </p:txBody>
      </p:sp>
    </p:spTree>
    <p:extLst>
      <p:ext uri="{BB962C8B-B14F-4D97-AF65-F5344CB8AC3E}">
        <p14:creationId xmlns:p14="http://schemas.microsoft.com/office/powerpoint/2010/main" val="4279605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76C29-B23E-4414-9E0E-6185C9547D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A4E4D1-394D-4136-A75E-29DBC14E43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14863D-ADF0-4D38-8688-0102A609CF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5B4FCF-B4C5-4197-96E2-D951EB0C7526}"/>
              </a:ext>
            </a:extLst>
          </p:cNvPr>
          <p:cNvSpPr>
            <a:spLocks noGrp="1"/>
          </p:cNvSpPr>
          <p:nvPr>
            <p:ph type="dt" sz="half" idx="10"/>
          </p:nvPr>
        </p:nvSpPr>
        <p:spPr/>
        <p:txBody>
          <a:bodyPr/>
          <a:lstStyle/>
          <a:p>
            <a:fld id="{E5073EED-AA5B-4501-B4C5-9CBF7EE8BEFC}" type="datetimeFigureOut">
              <a:rPr lang="en-US" smtClean="0"/>
              <a:t>5/5/2023</a:t>
            </a:fld>
            <a:endParaRPr lang="en-US"/>
          </a:p>
        </p:txBody>
      </p:sp>
      <p:sp>
        <p:nvSpPr>
          <p:cNvPr id="6" name="Footer Placeholder 5">
            <a:extLst>
              <a:ext uri="{FF2B5EF4-FFF2-40B4-BE49-F238E27FC236}">
                <a16:creationId xmlns:a16="http://schemas.microsoft.com/office/drawing/2014/main" id="{EA0D0E00-9B89-4C03-81C3-DC17A3D133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C45690-8F31-40D3-834A-7DB96291417F}"/>
              </a:ext>
            </a:extLst>
          </p:cNvPr>
          <p:cNvSpPr>
            <a:spLocks noGrp="1"/>
          </p:cNvSpPr>
          <p:nvPr>
            <p:ph type="sldNum" sz="quarter" idx="12"/>
          </p:nvPr>
        </p:nvSpPr>
        <p:spPr/>
        <p:txBody>
          <a:bodyPr/>
          <a:lstStyle/>
          <a:p>
            <a:fld id="{E553335D-2DEF-4E76-B14B-57D018BB7FC6}" type="slidenum">
              <a:rPr lang="en-US" smtClean="0"/>
              <a:t>‹#›</a:t>
            </a:fld>
            <a:endParaRPr lang="en-US"/>
          </a:p>
        </p:txBody>
      </p:sp>
    </p:spTree>
    <p:extLst>
      <p:ext uri="{BB962C8B-B14F-4D97-AF65-F5344CB8AC3E}">
        <p14:creationId xmlns:p14="http://schemas.microsoft.com/office/powerpoint/2010/main" val="886952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0615B4-8076-469D-9981-4DD3EDA725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2DC00C-90BB-4257-8B38-7CF239BBA7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DC23AC-8259-4E42-9092-4D6EA5585D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073EED-AA5B-4501-B4C5-9CBF7EE8BEFC}" type="datetimeFigureOut">
              <a:rPr lang="en-US" smtClean="0"/>
              <a:t>5/5/2023</a:t>
            </a:fld>
            <a:endParaRPr lang="en-US"/>
          </a:p>
        </p:txBody>
      </p:sp>
      <p:sp>
        <p:nvSpPr>
          <p:cNvPr id="5" name="Footer Placeholder 4">
            <a:extLst>
              <a:ext uri="{FF2B5EF4-FFF2-40B4-BE49-F238E27FC236}">
                <a16:creationId xmlns:a16="http://schemas.microsoft.com/office/drawing/2014/main" id="{D6525C66-8AB8-4774-BAE8-B645E8002A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DDAFA0-345E-49B1-8A66-A6DDB0320F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53335D-2DEF-4E76-B14B-57D018BB7FC6}" type="slidenum">
              <a:rPr lang="en-US" smtClean="0"/>
              <a:t>‹#›</a:t>
            </a:fld>
            <a:endParaRPr lang="en-US"/>
          </a:p>
        </p:txBody>
      </p:sp>
    </p:spTree>
    <p:extLst>
      <p:ext uri="{BB962C8B-B14F-4D97-AF65-F5344CB8AC3E}">
        <p14:creationId xmlns:p14="http://schemas.microsoft.com/office/powerpoint/2010/main" val="3174398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twc.texas.gov/programs/choices-program-overview"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yourtexasbenefits.com/GeneratePDF/StaticPdfs/en_US/H1010_Jan2022.pd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hhs.texas.gov/laws-regulations/handbooks/twh/texas-works-handbook"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www.hhs.texas.gov/handbooks/texas-works-handbook/a-800-medicaid-eligibility" TargetMode="External"/><Relationship Id="rId3" Type="http://schemas.openxmlformats.org/officeDocument/2006/relationships/hyperlink" Target="https://www.hhs.texas.gov/handbooks/texas-works-handbook/a-300-citizenship" TargetMode="External"/><Relationship Id="rId7" Type="http://schemas.openxmlformats.org/officeDocument/2006/relationships/hyperlink" Target="https://www.hhs.texas.gov/handbooks/texas-works-handbook/a-700-residence" TargetMode="External"/><Relationship Id="rId2" Type="http://schemas.openxmlformats.org/officeDocument/2006/relationships/hyperlink" Target="https://www.hhs.texas.gov/handbooks/texas-works-handbook/a-200-household-composition" TargetMode="External"/><Relationship Id="rId1" Type="http://schemas.openxmlformats.org/officeDocument/2006/relationships/slideLayout" Target="../slideLayouts/slideLayout4.xml"/><Relationship Id="rId6" Type="http://schemas.openxmlformats.org/officeDocument/2006/relationships/hyperlink" Target="https://www.hhs.texas.gov/handbooks/texas-works-handbook/a-600-identity" TargetMode="External"/><Relationship Id="rId5" Type="http://schemas.openxmlformats.org/officeDocument/2006/relationships/hyperlink" Target="https://www.hhs.texas.gov/handbooks/texas-works-handbook/a-500-agerelationship" TargetMode="External"/><Relationship Id="rId4" Type="http://schemas.openxmlformats.org/officeDocument/2006/relationships/hyperlink" Target="https://www.hhs.texas.gov/handbooks/texas-works-handbook/a-400-social-security-number" TargetMode="External"/><Relationship Id="rId9" Type="http://schemas.openxmlformats.org/officeDocument/2006/relationships/hyperlink" Target="https://www.hhs.texas.gov/node/39416#tmp"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hhs.texas.gov/handbooks/texas-works-handbook/a-1000-deprivation" TargetMode="External"/><Relationship Id="rId2" Type="http://schemas.openxmlformats.org/officeDocument/2006/relationships/hyperlink" Target="https://www.hhs.texas.gov/handbooks/texas-works-handbook/a-900-domicile" TargetMode="External"/><Relationship Id="rId1" Type="http://schemas.openxmlformats.org/officeDocument/2006/relationships/slideLayout" Target="../slideLayouts/slideLayout2.xml"/><Relationship Id="rId6" Type="http://schemas.openxmlformats.org/officeDocument/2006/relationships/hyperlink" Target="https://www.hhs.texas.gov/handbooks/texas-works-handbook/a-1300-income" TargetMode="External"/><Relationship Id="rId5" Type="http://schemas.openxmlformats.org/officeDocument/2006/relationships/hyperlink" Target="https://www.hhs.texas.gov/handbooks/texas-works-handbook/a-1200-resources" TargetMode="External"/><Relationship Id="rId4" Type="http://schemas.openxmlformats.org/officeDocument/2006/relationships/hyperlink" Target="https://www.hhs.texas.gov/handbooks/texas-works-handbook/a-1100-child-suppor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hhs.texas.gov/laws-regulations/handbooks/twh/texas-works-handbook"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hhs.texas.gov/sites/default/files/documents/laws-regulations/forms/H1020-A/H1020-a.pdf"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hhs.texas.gov/services/financial/cash/tanf-cash-help" TargetMode="Externa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9BE6F6B-19BD-443C-8FB0-FA45F13F95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9505" cy="6857542"/>
          </a:xfrm>
          <a:custGeom>
            <a:avLst/>
            <a:gdLst>
              <a:gd name="connsiteX0" fmla="*/ 0 w 7539505"/>
              <a:gd name="connsiteY0" fmla="*/ 0 h 6857542"/>
              <a:gd name="connsiteX1" fmla="*/ 6392832 w 7539505"/>
              <a:gd name="connsiteY1" fmla="*/ 0 h 6857542"/>
              <a:gd name="connsiteX2" fmla="*/ 6405479 w 7539505"/>
              <a:gd name="connsiteY2" fmla="*/ 31774 h 6857542"/>
              <a:gd name="connsiteX3" fmla="*/ 7460487 w 7539505"/>
              <a:gd name="connsiteY3" fmla="*/ 2682457 h 6857542"/>
              <a:gd name="connsiteX4" fmla="*/ 7460487 w 7539505"/>
              <a:gd name="connsiteY4" fmla="*/ 3752208 h 6857542"/>
              <a:gd name="connsiteX5" fmla="*/ 6302983 w 7539505"/>
              <a:gd name="connsiteY5" fmla="*/ 6660411 h 6857542"/>
              <a:gd name="connsiteX6" fmla="*/ 6224521 w 7539505"/>
              <a:gd name="connsiteY6" fmla="*/ 6857542 h 6857542"/>
              <a:gd name="connsiteX7" fmla="*/ 0 w 7539505"/>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39505" h="6857542">
                <a:moveTo>
                  <a:pt x="0" y="0"/>
                </a:moveTo>
                <a:lnTo>
                  <a:pt x="6392832" y="0"/>
                </a:lnTo>
                <a:lnTo>
                  <a:pt x="6405479" y="31774"/>
                </a:lnTo>
                <a:cubicBezTo>
                  <a:pt x="7460487" y="2682457"/>
                  <a:pt x="7460487" y="2682457"/>
                  <a:pt x="7460487" y="2682457"/>
                </a:cubicBezTo>
                <a:cubicBezTo>
                  <a:pt x="7565845" y="2988100"/>
                  <a:pt x="7565845" y="3446565"/>
                  <a:pt x="7460487" y="3752208"/>
                </a:cubicBezTo>
                <a:cubicBezTo>
                  <a:pt x="6976500" y="4968215"/>
                  <a:pt x="6598385" y="5918220"/>
                  <a:pt x="6302983" y="6660411"/>
                </a:cubicBezTo>
                <a:lnTo>
                  <a:pt x="6224521"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92AAE609-C327-4952-BB48-254E9015AD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93178" y="681628"/>
            <a:ext cx="1562267" cy="1172973"/>
            <a:chOff x="7493121" y="1000124"/>
            <a:chExt cx="1562267" cy="1172973"/>
          </a:xfrm>
        </p:grpSpPr>
        <p:sp>
          <p:nvSpPr>
            <p:cNvPr id="13" name="Freeform 5">
              <a:extLst>
                <a:ext uri="{FF2B5EF4-FFF2-40B4-BE49-F238E27FC236}">
                  <a16:creationId xmlns:a16="http://schemas.microsoft.com/office/drawing/2014/main" id="{94F06CAB-1C7B-4E12-B1B8-5F7067FDAD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9312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48448472-893D-4CE9-9024-B0F79813BF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9322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77ED9FBD-1749-4F76-8218-656261CE2FAB}"/>
              </a:ext>
            </a:extLst>
          </p:cNvPr>
          <p:cNvSpPr>
            <a:spLocks noGrp="1"/>
          </p:cNvSpPr>
          <p:nvPr>
            <p:ph type="ctrTitle"/>
          </p:nvPr>
        </p:nvSpPr>
        <p:spPr>
          <a:xfrm>
            <a:off x="539414" y="1270007"/>
            <a:ext cx="5845097" cy="4317987"/>
          </a:xfrm>
        </p:spPr>
        <p:txBody>
          <a:bodyPr anchor="ctr">
            <a:normAutofit/>
          </a:bodyPr>
          <a:lstStyle/>
          <a:p>
            <a:pPr algn="r"/>
            <a:r>
              <a:rPr lang="en-US" sz="7200" b="1" dirty="0">
                <a:solidFill>
                  <a:schemeClr val="bg1"/>
                </a:solidFill>
                <a:effectLst>
                  <a:outerShdw blurRad="38100" dist="38100" dir="2700000" algn="tl">
                    <a:srgbClr val="000000">
                      <a:alpha val="43137"/>
                    </a:srgbClr>
                  </a:outerShdw>
                </a:effectLst>
              </a:rPr>
              <a:t>MAINSTREAM BENEFITS</a:t>
            </a:r>
          </a:p>
        </p:txBody>
      </p:sp>
      <p:sp>
        <p:nvSpPr>
          <p:cNvPr id="3" name="Subtitle 2">
            <a:extLst>
              <a:ext uri="{FF2B5EF4-FFF2-40B4-BE49-F238E27FC236}">
                <a16:creationId xmlns:a16="http://schemas.microsoft.com/office/drawing/2014/main" id="{8DB778F5-1BFF-4085-858B-4E64172F6EA6}"/>
              </a:ext>
            </a:extLst>
          </p:cNvPr>
          <p:cNvSpPr>
            <a:spLocks noGrp="1"/>
          </p:cNvSpPr>
          <p:nvPr>
            <p:ph type="subTitle" idx="1"/>
          </p:nvPr>
        </p:nvSpPr>
        <p:spPr>
          <a:xfrm>
            <a:off x="7760696" y="1557763"/>
            <a:ext cx="3681454" cy="4269951"/>
          </a:xfrm>
        </p:spPr>
        <p:txBody>
          <a:bodyPr anchor="ctr">
            <a:normAutofit/>
          </a:bodyPr>
          <a:lstStyle/>
          <a:p>
            <a:r>
              <a:rPr lang="en-US" sz="8000" b="1" dirty="0">
                <a:effectLst>
                  <a:outerShdw blurRad="38100" dist="38100" dir="2700000" algn="tl">
                    <a:srgbClr val="000000">
                      <a:alpha val="43137"/>
                    </a:srgbClr>
                  </a:outerShdw>
                </a:effectLst>
              </a:rPr>
              <a:t>TANF</a:t>
            </a:r>
          </a:p>
        </p:txBody>
      </p:sp>
    </p:spTree>
    <p:extLst>
      <p:ext uri="{BB962C8B-B14F-4D97-AF65-F5344CB8AC3E}">
        <p14:creationId xmlns:p14="http://schemas.microsoft.com/office/powerpoint/2010/main" val="4228182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0F080-DEF5-4547-8F71-59962FEE6E2A}"/>
              </a:ext>
            </a:extLst>
          </p:cNvPr>
          <p:cNvSpPr>
            <a:spLocks noGrp="1"/>
          </p:cNvSpPr>
          <p:nvPr>
            <p:ph type="title"/>
          </p:nvPr>
        </p:nvSpPr>
        <p:spPr>
          <a:xfrm>
            <a:off x="1653363" y="365760"/>
            <a:ext cx="9367203" cy="1188720"/>
          </a:xfrm>
        </p:spPr>
        <p:txBody>
          <a:bodyPr>
            <a:normAutofit/>
          </a:bodyPr>
          <a:lstStyle/>
          <a:p>
            <a:r>
              <a:rPr lang="en-US" sz="4000" b="1" dirty="0">
                <a:effectLst>
                  <a:outerShdw blurRad="38100" dist="38100" dir="2700000" algn="tl">
                    <a:srgbClr val="000000">
                      <a:alpha val="43137"/>
                    </a:srgbClr>
                  </a:outerShdw>
                </a:effectLst>
              </a:rPr>
              <a:t>Texas TANF &amp; </a:t>
            </a:r>
            <a:r>
              <a:rPr lang="en-US" sz="4000" b="1" i="1" dirty="0">
                <a:effectLst>
                  <a:outerShdw blurRad="38100" dist="38100" dir="2700000" algn="tl">
                    <a:srgbClr val="000000">
                      <a:alpha val="43137"/>
                    </a:srgbClr>
                  </a:outerShdw>
                </a:effectLst>
              </a:rPr>
              <a:t>Choices</a:t>
            </a:r>
            <a:r>
              <a:rPr lang="en-US" sz="4000" b="1" dirty="0">
                <a:effectLst>
                  <a:outerShdw blurRad="38100" dist="38100" dir="2700000" algn="tl">
                    <a:srgbClr val="000000">
                      <a:alpha val="43137"/>
                    </a:srgbClr>
                  </a:outerShdw>
                </a:effectLst>
              </a:rPr>
              <a:t> Programs</a:t>
            </a:r>
            <a:br>
              <a:rPr lang="en-US" sz="2800" b="1" dirty="0"/>
            </a:br>
            <a:r>
              <a:rPr lang="en-US" sz="2800" b="1" dirty="0">
                <a:hlinkClick r:id="rId2"/>
              </a:rPr>
              <a:t>https://www.twc.texas.gov/programs/choices-program-overview</a:t>
            </a:r>
            <a:r>
              <a:rPr lang="en-US" sz="2800" b="1" dirty="0"/>
              <a:t> </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D49DAA8-F6E0-4059-8813-DF53C5721F70}"/>
              </a:ext>
            </a:extLst>
          </p:cNvPr>
          <p:cNvSpPr>
            <a:spLocks noGrp="1"/>
          </p:cNvSpPr>
          <p:nvPr>
            <p:ph idx="1"/>
          </p:nvPr>
        </p:nvSpPr>
        <p:spPr>
          <a:xfrm>
            <a:off x="830317" y="1687908"/>
            <a:ext cx="11214537" cy="5080754"/>
          </a:xfrm>
        </p:spPr>
        <p:txBody>
          <a:bodyPr anchor="t">
            <a:normAutofit fontScale="92500"/>
          </a:bodyPr>
          <a:lstStyle/>
          <a:p>
            <a:r>
              <a:rPr lang="en-US" i="1" dirty="0"/>
              <a:t>Choices </a:t>
            </a:r>
            <a:r>
              <a:rPr lang="en-US" dirty="0"/>
              <a:t>provides services to two populations:</a:t>
            </a:r>
          </a:p>
          <a:p>
            <a:pPr lvl="1"/>
            <a:r>
              <a:rPr lang="en-US" sz="2800" dirty="0"/>
              <a:t>Single-parent families</a:t>
            </a:r>
          </a:p>
          <a:p>
            <a:pPr lvl="1"/>
            <a:r>
              <a:rPr lang="en-US" sz="2800" dirty="0"/>
              <a:t>Two-parent families</a:t>
            </a:r>
          </a:p>
          <a:p>
            <a:r>
              <a:rPr lang="en-US" altLang="en-US" i="1" dirty="0">
                <a:cs typeface="Arial" panose="020B0604020202020204" pitchFamily="34" charset="0"/>
              </a:rPr>
              <a:t>Choices</a:t>
            </a:r>
            <a:r>
              <a:rPr lang="en-US" altLang="en-US" dirty="0">
                <a:cs typeface="Arial" panose="020B0604020202020204" pitchFamily="34" charset="0"/>
              </a:rPr>
              <a:t> is Texas’ </a:t>
            </a:r>
            <a:r>
              <a:rPr lang="en-US" altLang="en-US" dirty="0"/>
              <a:t>TANF</a:t>
            </a:r>
            <a:r>
              <a:rPr lang="en-US" altLang="en-US" dirty="0">
                <a:cs typeface="Arial" panose="020B0604020202020204" pitchFamily="34" charset="0"/>
              </a:rPr>
              <a:t> Employment and Training Program that operates under a </a:t>
            </a:r>
            <a:r>
              <a:rPr lang="en-US" altLang="en-US" b="1" dirty="0">
                <a:cs typeface="Arial" panose="020B0604020202020204" pitchFamily="34" charset="0"/>
              </a:rPr>
              <a:t>work first service model.</a:t>
            </a:r>
          </a:p>
          <a:p>
            <a:r>
              <a:rPr lang="en-US" i="1" dirty="0"/>
              <a:t>Choices</a:t>
            </a:r>
            <a:r>
              <a:rPr lang="en-US" dirty="0"/>
              <a:t> individuals receive a consistent message:</a:t>
            </a:r>
          </a:p>
          <a:p>
            <a:pPr lvl="1"/>
            <a:r>
              <a:rPr lang="en-US" sz="2800" dirty="0"/>
              <a:t>Government assistance is temporary</a:t>
            </a:r>
          </a:p>
          <a:p>
            <a:pPr lvl="1"/>
            <a:r>
              <a:rPr lang="en-US" sz="2800" dirty="0"/>
              <a:t>Texans are responsible for the support of themselves and their families</a:t>
            </a:r>
          </a:p>
          <a:p>
            <a:pPr lvl="1"/>
            <a:r>
              <a:rPr lang="en-US" sz="2800" dirty="0"/>
              <a:t>Employment is the goal</a:t>
            </a:r>
          </a:p>
          <a:p>
            <a:r>
              <a:rPr lang="en-US" sz="3200" dirty="0"/>
              <a:t>WOA, EPS, Mandatory / Exempt, Work Requirement, Support Services</a:t>
            </a:r>
          </a:p>
          <a:p>
            <a:r>
              <a:rPr lang="en-US" sz="3200" b="1" dirty="0">
                <a:latin typeface="Aharoni" panose="02010803020104030203" pitchFamily="2" charset="-79"/>
                <a:cs typeface="Aharoni" panose="02010803020104030203" pitchFamily="2" charset="-79"/>
              </a:rPr>
              <a:t>MORE ON THIS IN THE </a:t>
            </a:r>
            <a:r>
              <a:rPr lang="en-US" sz="3200" b="1" i="1" dirty="0">
                <a:latin typeface="Aharoni" panose="02010803020104030203" pitchFamily="2" charset="-79"/>
                <a:cs typeface="Aharoni" panose="02010803020104030203" pitchFamily="2" charset="-79"/>
              </a:rPr>
              <a:t>CHOICES</a:t>
            </a:r>
            <a:r>
              <a:rPr lang="en-US" sz="3200" b="1" dirty="0">
                <a:latin typeface="Aharoni" panose="02010803020104030203" pitchFamily="2" charset="-79"/>
                <a:cs typeface="Aharoni" panose="02010803020104030203" pitchFamily="2" charset="-79"/>
              </a:rPr>
              <a:t> TRAINING…..</a:t>
            </a:r>
          </a:p>
        </p:txBody>
      </p:sp>
    </p:spTree>
    <p:extLst>
      <p:ext uri="{BB962C8B-B14F-4D97-AF65-F5344CB8AC3E}">
        <p14:creationId xmlns:p14="http://schemas.microsoft.com/office/powerpoint/2010/main" val="110878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1000"/>
                                        <p:tgtEl>
                                          <p:spTgt spid="3">
                                            <p:txEl>
                                              <p:pRg st="9" end="9"/>
                                            </p:txEl>
                                          </p:spTgt>
                                        </p:tgtEl>
                                      </p:cBhvr>
                                    </p:animEffect>
                                    <p:anim calcmode="lin" valueType="num">
                                      <p:cBhvr>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2"/>
          <a:stretch>
            <a:fillRect/>
          </a:stretch>
        </p:blipFill>
        <p:spPr>
          <a:xfrm>
            <a:off x="5290456" y="475861"/>
            <a:ext cx="6730325" cy="5952932"/>
          </a:xfrm>
          <a:prstGeom prst="rect">
            <a:avLst/>
          </a:prstGeom>
        </p:spPr>
      </p:pic>
      <p:sp>
        <p:nvSpPr>
          <p:cNvPr id="2" name="Title 1"/>
          <p:cNvSpPr>
            <a:spLocks noGrp="1"/>
          </p:cNvSpPr>
          <p:nvPr>
            <p:ph type="title"/>
          </p:nvPr>
        </p:nvSpPr>
        <p:spPr>
          <a:xfrm>
            <a:off x="649224" y="313636"/>
            <a:ext cx="3650279" cy="1259894"/>
          </a:xfrm>
        </p:spPr>
        <p:txBody>
          <a:bodyPr>
            <a:normAutofit fontScale="90000"/>
          </a:bodyPr>
          <a:lstStyle/>
          <a:p>
            <a:r>
              <a:rPr lang="en-US" dirty="0">
                <a:latin typeface="Arial Black" panose="020B0A04020102020204" pitchFamily="34" charset="0"/>
              </a:rPr>
              <a:t>The Application </a:t>
            </a:r>
          </a:p>
        </p:txBody>
      </p:sp>
      <p:sp>
        <p:nvSpPr>
          <p:cNvPr id="9" name="Content Placeholder 8"/>
          <p:cNvSpPr>
            <a:spLocks noGrp="1"/>
          </p:cNvSpPr>
          <p:nvPr>
            <p:ph idx="1"/>
          </p:nvPr>
        </p:nvSpPr>
        <p:spPr>
          <a:xfrm>
            <a:off x="557784" y="1447800"/>
            <a:ext cx="4435959" cy="4908550"/>
          </a:xfrm>
        </p:spPr>
        <p:txBody>
          <a:bodyPr>
            <a:noAutofit/>
          </a:bodyPr>
          <a:lstStyle/>
          <a:p>
            <a:r>
              <a:rPr lang="en-US" sz="2600" dirty="0"/>
              <a:t>What questions do you have about the form?</a:t>
            </a:r>
          </a:p>
          <a:p>
            <a:r>
              <a:rPr lang="en-US" sz="2600" dirty="0"/>
              <a:t>What was the easiest part?</a:t>
            </a:r>
          </a:p>
          <a:p>
            <a:r>
              <a:rPr lang="en-US" sz="2600" dirty="0"/>
              <a:t>What was the hardest part?</a:t>
            </a:r>
          </a:p>
          <a:p>
            <a:r>
              <a:rPr lang="en-US" sz="2600" dirty="0"/>
              <a:t>Could you tell from the application what documentation you would have to provide?</a:t>
            </a:r>
          </a:p>
          <a:p>
            <a:r>
              <a:rPr lang="en-US" sz="2600" dirty="0"/>
              <a:t>What about Medicaid?</a:t>
            </a:r>
          </a:p>
          <a:p>
            <a:pPr marL="0" indent="0">
              <a:buNone/>
            </a:pPr>
            <a:r>
              <a:rPr lang="en-US" sz="2600" dirty="0">
                <a:hlinkClick r:id="rId3"/>
              </a:rPr>
              <a:t>https://yourtexasbenefits.com/GeneratePDF/StaticPdfs/en_US/H1010_Jan2022.pdf</a:t>
            </a:r>
            <a:r>
              <a:rPr lang="en-US" sz="2600" dirty="0"/>
              <a:t> </a:t>
            </a:r>
          </a:p>
        </p:txBody>
      </p:sp>
      <p:sp>
        <p:nvSpPr>
          <p:cNvPr id="8" name="Date Placeholder 7">
            <a:extLst>
              <a:ext uri="{FF2B5EF4-FFF2-40B4-BE49-F238E27FC236}">
                <a16:creationId xmlns:a16="http://schemas.microsoft.com/office/drawing/2014/main" id="{8D76A863-58A4-4992-87C8-941932C609BB}"/>
              </a:ext>
            </a:extLst>
          </p:cNvPr>
          <p:cNvSpPr>
            <a:spLocks noGrp="1"/>
          </p:cNvSpPr>
          <p:nvPr>
            <p:ph type="dt" sz="half" idx="10"/>
          </p:nvPr>
        </p:nvSpPr>
        <p:spPr/>
        <p:txBody>
          <a:bodyPr/>
          <a:lstStyle/>
          <a:p>
            <a:r>
              <a:rPr lang="en-US"/>
              <a:t>1/31/2020</a:t>
            </a:r>
          </a:p>
        </p:txBody>
      </p:sp>
    </p:spTree>
    <p:extLst>
      <p:ext uri="{BB962C8B-B14F-4D97-AF65-F5344CB8AC3E}">
        <p14:creationId xmlns:p14="http://schemas.microsoft.com/office/powerpoint/2010/main" val="3666680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4F4852E-2B16-4C0C-BD27-496EFC821AF7}"/>
              </a:ext>
            </a:extLst>
          </p:cNvPr>
          <p:cNvPicPr>
            <a:picLocks noChangeAspect="1"/>
          </p:cNvPicPr>
          <p:nvPr/>
        </p:nvPicPr>
        <p:blipFill>
          <a:blip r:embed="rId2"/>
          <a:stretch>
            <a:fillRect/>
          </a:stretch>
        </p:blipFill>
        <p:spPr>
          <a:xfrm>
            <a:off x="1" y="1"/>
            <a:ext cx="11950262" cy="6722022"/>
          </a:xfrm>
          <a:prstGeom prst="rect">
            <a:avLst/>
          </a:prstGeom>
        </p:spPr>
      </p:pic>
      <p:sp>
        <p:nvSpPr>
          <p:cNvPr id="3" name="TextBox 2"/>
          <p:cNvSpPr txBox="1"/>
          <p:nvPr/>
        </p:nvSpPr>
        <p:spPr>
          <a:xfrm>
            <a:off x="3125755" y="403256"/>
            <a:ext cx="4781326" cy="523220"/>
          </a:xfrm>
          <a:prstGeom prst="rect">
            <a:avLst/>
          </a:prstGeom>
          <a:noFill/>
        </p:spPr>
        <p:txBody>
          <a:bodyPr wrap="square" rtlCol="0">
            <a:spAutoFit/>
          </a:bodyPr>
          <a:lstStyle/>
          <a:p>
            <a:r>
              <a:rPr lang="en-US" sz="2800" b="1" dirty="0">
                <a:solidFill>
                  <a:srgbClr val="FF0000"/>
                </a:solidFill>
                <a:effectLst>
                  <a:outerShdw blurRad="38100" dist="38100" dir="2700000" algn="tl">
                    <a:srgbClr val="000000">
                      <a:alpha val="43137"/>
                    </a:srgbClr>
                  </a:outerShdw>
                </a:effectLst>
              </a:rPr>
              <a:t>HHSC Handbooks Online</a:t>
            </a:r>
          </a:p>
        </p:txBody>
      </p:sp>
      <p:sp>
        <p:nvSpPr>
          <p:cNvPr id="8" name="TextBox 7">
            <a:extLst>
              <a:ext uri="{FF2B5EF4-FFF2-40B4-BE49-F238E27FC236}">
                <a16:creationId xmlns:a16="http://schemas.microsoft.com/office/drawing/2014/main" id="{A728EB36-378A-473D-8324-A9A34B013BF6}"/>
              </a:ext>
            </a:extLst>
          </p:cNvPr>
          <p:cNvSpPr txBox="1"/>
          <p:nvPr/>
        </p:nvSpPr>
        <p:spPr>
          <a:xfrm>
            <a:off x="7757791" y="91233"/>
            <a:ext cx="4013483" cy="923330"/>
          </a:xfrm>
          <a:prstGeom prst="rect">
            <a:avLst/>
          </a:prstGeom>
          <a:noFill/>
        </p:spPr>
        <p:txBody>
          <a:bodyPr wrap="square" rtlCol="0">
            <a:spAutoFit/>
          </a:bodyPr>
          <a:lstStyle/>
          <a:p>
            <a:r>
              <a:rPr lang="en-US" b="1" dirty="0">
                <a:solidFill>
                  <a:srgbClr val="0070C0"/>
                </a:solidFill>
                <a:hlinkClick r:id="rId3">
                  <a:extLst>
                    <a:ext uri="{A12FA001-AC4F-418D-AE19-62706E023703}">
                      <ahyp:hlinkClr xmlns:ahyp="http://schemas.microsoft.com/office/drawing/2018/hyperlinkcolor" val="tx"/>
                    </a:ext>
                  </a:extLst>
                </a:hlinkClick>
              </a:rPr>
              <a:t>https://hhs.texas.gov/laws-regulations/handbooks/twh/texas-works-handbook</a:t>
            </a:r>
            <a:r>
              <a:rPr lang="en-US" b="1" dirty="0">
                <a:solidFill>
                  <a:srgbClr val="0070C0"/>
                </a:solidFill>
              </a:rPr>
              <a:t> </a:t>
            </a:r>
          </a:p>
        </p:txBody>
      </p:sp>
      <p:cxnSp>
        <p:nvCxnSpPr>
          <p:cNvPr id="10" name="Straight Arrow Connector 9">
            <a:extLst>
              <a:ext uri="{FF2B5EF4-FFF2-40B4-BE49-F238E27FC236}">
                <a16:creationId xmlns:a16="http://schemas.microsoft.com/office/drawing/2014/main" id="{290B28CC-7E42-4959-9C80-8618C2ECE3AC}"/>
              </a:ext>
            </a:extLst>
          </p:cNvPr>
          <p:cNvCxnSpPr/>
          <p:nvPr/>
        </p:nvCxnSpPr>
        <p:spPr>
          <a:xfrm flipH="1" flipV="1">
            <a:off x="6096000" y="1105795"/>
            <a:ext cx="3029527" cy="159789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0CCB2A3-AD76-4949-8856-FB2CDB50EA62}"/>
              </a:ext>
            </a:extLst>
          </p:cNvPr>
          <p:cNvCxnSpPr>
            <a:cxnSpLocks/>
          </p:cNvCxnSpPr>
          <p:nvPr/>
        </p:nvCxnSpPr>
        <p:spPr>
          <a:xfrm>
            <a:off x="157540" y="4291826"/>
            <a:ext cx="683396" cy="195367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25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FF536-B6ED-476C-AB7C-2E6F7B1C434D}"/>
              </a:ext>
            </a:extLst>
          </p:cNvPr>
          <p:cNvSpPr>
            <a:spLocks noGrp="1"/>
          </p:cNvSpPr>
          <p:nvPr>
            <p:ph type="title"/>
          </p:nvPr>
        </p:nvSpPr>
        <p:spPr>
          <a:xfrm>
            <a:off x="286871" y="163420"/>
            <a:ext cx="10515600" cy="818216"/>
          </a:xfrm>
        </p:spPr>
        <p:txBody>
          <a:bodyPr/>
          <a:lstStyle/>
          <a:p>
            <a:r>
              <a:rPr lang="en-US" b="1" dirty="0">
                <a:effectLst>
                  <a:outerShdw blurRad="38100" dist="38100" dir="2700000" algn="tl">
                    <a:srgbClr val="000000">
                      <a:alpha val="43137"/>
                    </a:srgbClr>
                  </a:outerShdw>
                </a:effectLst>
              </a:rPr>
              <a:t>TANF Eligibility Points &amp; Definitions</a:t>
            </a:r>
          </a:p>
        </p:txBody>
      </p:sp>
      <p:sp>
        <p:nvSpPr>
          <p:cNvPr id="5" name="Rectangle 1">
            <a:extLst>
              <a:ext uri="{FF2B5EF4-FFF2-40B4-BE49-F238E27FC236}">
                <a16:creationId xmlns:a16="http://schemas.microsoft.com/office/drawing/2014/main" id="{0725904D-5C41-4454-BEB9-7780B051BD18}"/>
              </a:ext>
            </a:extLst>
          </p:cNvPr>
          <p:cNvSpPr>
            <a:spLocks noGrp="1" noChangeArrowheads="1"/>
          </p:cNvSpPr>
          <p:nvPr>
            <p:ph sz="half" idx="1"/>
          </p:nvPr>
        </p:nvSpPr>
        <p:spPr bwMode="auto">
          <a:xfrm>
            <a:off x="286871" y="1185627"/>
            <a:ext cx="11546542" cy="517064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B1B1B"/>
                </a:solidFill>
                <a:effectLst/>
                <a:latin typeface="Source Sans Pro Web"/>
              </a:rPr>
              <a:t> </a:t>
            </a:r>
            <a:r>
              <a:rPr kumimoji="0" lang="en-US" altLang="en-US" sz="2200" b="0" i="0" u="none" strike="noStrike" cap="none" normalizeH="0" baseline="0" dirty="0">
                <a:ln>
                  <a:noFill/>
                </a:ln>
                <a:solidFill>
                  <a:srgbClr val="565C65"/>
                </a:solidFill>
                <a:effectLst/>
                <a:latin typeface="Source Sans Pro Web"/>
                <a:hlinkClick r:id="rId2"/>
              </a:rPr>
              <a:t>A-200, Household Composition</a:t>
            </a:r>
            <a:r>
              <a:rPr kumimoji="0" lang="en-US" altLang="en-US" sz="2200" b="0" i="0" u="none" strike="noStrike" cap="none" normalizeH="0" baseline="0" dirty="0">
                <a:ln>
                  <a:noFill/>
                </a:ln>
                <a:solidFill>
                  <a:srgbClr val="565C65"/>
                </a:solidFill>
                <a:effectLst/>
                <a:latin typeface="Source Sans Pro Web"/>
              </a:rPr>
              <a:t> – Who all lives in the household</a:t>
            </a:r>
            <a:endParaRPr kumimoji="0" lang="en-US" altLang="en-US" sz="2200" b="0" i="0" u="none" strike="noStrike" cap="none" normalizeH="0" baseline="0" dirty="0">
              <a:ln>
                <a:noFill/>
              </a:ln>
              <a:solidFill>
                <a:srgbClr val="1B1B1B"/>
              </a:solidFill>
              <a:effectLst/>
              <a:latin typeface="Source Sans Pro Web"/>
            </a:endParaRP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2200" b="0" i="0" u="none" strike="noStrike" cap="none" normalizeH="0" baseline="0" dirty="0">
                <a:ln>
                  <a:noFill/>
                </a:ln>
                <a:solidFill>
                  <a:srgbClr val="0050D8"/>
                </a:solidFill>
                <a:effectLst/>
                <a:latin typeface="Source Sans Pro Web"/>
                <a:hlinkClick r:id="rId3"/>
              </a:rPr>
              <a:t>A-300, Citizenship</a:t>
            </a:r>
            <a:r>
              <a:rPr kumimoji="0" lang="en-US" altLang="en-US" sz="2200" b="0" i="0" u="none" strike="noStrike" cap="none" normalizeH="0" baseline="0" dirty="0">
                <a:ln>
                  <a:noFill/>
                </a:ln>
                <a:solidFill>
                  <a:srgbClr val="0050D8"/>
                </a:solidFill>
                <a:effectLst/>
                <a:latin typeface="Source Sans Pro Web"/>
              </a:rPr>
              <a:t> - </a:t>
            </a:r>
            <a:r>
              <a:rPr lang="en-US" sz="2200" b="0" i="0" dirty="0">
                <a:solidFill>
                  <a:srgbClr val="1B1B1B"/>
                </a:solidFill>
                <a:effectLst/>
                <a:latin typeface="Source Sans Pro Web"/>
              </a:rPr>
              <a:t>U.S. citizens and certain legally-admitted alien residents are eligible for benefits if they meet all other eligibility criteria.</a:t>
            </a:r>
            <a:endParaRPr kumimoji="0" lang="en-US" altLang="en-US" sz="2200" b="0" i="0" u="none" strike="noStrike" cap="none" normalizeH="0" baseline="0" dirty="0">
              <a:ln>
                <a:noFill/>
              </a:ln>
              <a:solidFill>
                <a:srgbClr val="1B1B1B"/>
              </a:solidFill>
              <a:effectLst/>
              <a:latin typeface="Source Sans Pro Web"/>
            </a:endParaRP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2200" b="0" i="0" u="none" strike="noStrike" cap="none" normalizeH="0" baseline="0" dirty="0">
                <a:ln>
                  <a:noFill/>
                </a:ln>
                <a:solidFill>
                  <a:srgbClr val="565C65"/>
                </a:solidFill>
                <a:effectLst/>
                <a:latin typeface="Source Sans Pro Web"/>
                <a:hlinkClick r:id="rId4"/>
              </a:rPr>
              <a:t>A-400, Social Security Number</a:t>
            </a:r>
            <a:r>
              <a:rPr kumimoji="0" lang="en-US" altLang="en-US" sz="2200" b="0" i="0" u="none" strike="noStrike" cap="none" normalizeH="0" baseline="0" dirty="0">
                <a:ln>
                  <a:noFill/>
                </a:ln>
                <a:solidFill>
                  <a:srgbClr val="565C65"/>
                </a:solidFill>
                <a:effectLst/>
                <a:latin typeface="Source Sans Pro Web"/>
              </a:rPr>
              <a:t> - </a:t>
            </a:r>
            <a:r>
              <a:rPr lang="en-US" sz="2200" b="0" i="0" dirty="0">
                <a:solidFill>
                  <a:srgbClr val="1B1B1B"/>
                </a:solidFill>
                <a:effectLst/>
                <a:latin typeface="Source Sans Pro Web"/>
              </a:rPr>
              <a:t>All applicants must provide a Social Security number (SSN) or apply for one through the Social Security Administration (SSA) before certification (</a:t>
            </a:r>
            <a:r>
              <a:rPr lang="en-US" sz="2200" b="1" i="0" dirty="0">
                <a:solidFill>
                  <a:srgbClr val="1B1B1B"/>
                </a:solidFill>
                <a:effectLst/>
                <a:latin typeface="Source Sans Pro Web"/>
              </a:rPr>
              <a:t>Exceptions:</a:t>
            </a:r>
            <a:r>
              <a:rPr lang="en-US" sz="2200" b="0" i="0" dirty="0">
                <a:solidFill>
                  <a:srgbClr val="1B1B1B"/>
                </a:solidFill>
                <a:effectLst/>
                <a:latin typeface="Source Sans Pro Web"/>
              </a:rPr>
              <a:t> Undocumented aliens, Children age six months or younger, not eligible to receive an SSN, do not have an SSN and may only be issued an SSN for a valid non-work reason, or well-established religious objection)</a:t>
            </a:r>
            <a:endParaRPr kumimoji="0" lang="en-US" altLang="en-US" sz="2200" b="0" i="0" u="none" strike="noStrike" cap="none" normalizeH="0" baseline="0" dirty="0">
              <a:ln>
                <a:noFill/>
              </a:ln>
              <a:solidFill>
                <a:srgbClr val="1B1B1B"/>
              </a:solidFill>
              <a:effectLst/>
              <a:latin typeface="Source Sans Pro Web"/>
            </a:endParaRP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2200" b="0" i="0" u="none" strike="noStrike" cap="none" normalizeH="0" baseline="0" dirty="0">
                <a:ln>
                  <a:noFill/>
                </a:ln>
                <a:solidFill>
                  <a:srgbClr val="565C65"/>
                </a:solidFill>
                <a:effectLst/>
                <a:latin typeface="Source Sans Pro Web"/>
                <a:hlinkClick r:id="rId5"/>
              </a:rPr>
              <a:t>A-500, Age/Relationship</a:t>
            </a:r>
            <a:r>
              <a:rPr kumimoji="0" lang="en-US" altLang="en-US" sz="2200" b="0" i="0" u="none" strike="noStrike" cap="none" normalizeH="0" baseline="0" dirty="0">
                <a:ln>
                  <a:noFill/>
                </a:ln>
                <a:solidFill>
                  <a:srgbClr val="565C65"/>
                </a:solidFill>
                <a:effectLst/>
                <a:latin typeface="Source Sans Pro Web"/>
              </a:rPr>
              <a:t> – Age of each person applying for benefits / </a:t>
            </a:r>
            <a:r>
              <a:rPr lang="en-US" sz="2200" b="0" i="0" dirty="0">
                <a:solidFill>
                  <a:srgbClr val="1A1A1A"/>
                </a:solidFill>
                <a:effectLst/>
                <a:latin typeface="Source Sans Pro Web"/>
              </a:rPr>
              <a:t>connection to applicant by blood or marriage</a:t>
            </a:r>
            <a:endParaRPr kumimoji="0" lang="en-US" altLang="en-US" sz="2200" b="0" i="0" u="none" strike="noStrike" cap="none" normalizeH="0" baseline="0" dirty="0">
              <a:ln>
                <a:noFill/>
              </a:ln>
              <a:solidFill>
                <a:srgbClr val="1B1B1B"/>
              </a:solidFill>
              <a:effectLst/>
              <a:latin typeface="Source Sans Pro Web"/>
            </a:endParaRP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2200" b="0" i="0" u="none" strike="noStrike" cap="none" normalizeH="0" baseline="0" dirty="0">
                <a:ln>
                  <a:noFill/>
                </a:ln>
                <a:solidFill>
                  <a:srgbClr val="565C65"/>
                </a:solidFill>
                <a:effectLst/>
                <a:latin typeface="Source Sans Pro Web"/>
                <a:hlinkClick r:id="rId6"/>
              </a:rPr>
              <a:t>A-600, Identity</a:t>
            </a:r>
            <a:r>
              <a:rPr kumimoji="0" lang="en-US" altLang="en-US" sz="2200" b="0" i="0" u="none" strike="noStrike" cap="none" normalizeH="0" baseline="0" dirty="0">
                <a:ln>
                  <a:noFill/>
                </a:ln>
                <a:solidFill>
                  <a:srgbClr val="565C65"/>
                </a:solidFill>
                <a:effectLst/>
                <a:latin typeface="Source Sans Pro Web"/>
              </a:rPr>
              <a:t> - </a:t>
            </a:r>
            <a:r>
              <a:rPr lang="en-US" sz="2200" b="0" i="0" dirty="0">
                <a:solidFill>
                  <a:srgbClr val="1B1B1B"/>
                </a:solidFill>
                <a:effectLst/>
                <a:latin typeface="Source Sans Pro Web"/>
              </a:rPr>
              <a:t>Advisors must verify the identity of the </a:t>
            </a:r>
            <a:r>
              <a:rPr lang="en-US" sz="2200" b="1" i="0" dirty="0">
                <a:solidFill>
                  <a:srgbClr val="1B1B1B"/>
                </a:solidFill>
                <a:effectLst/>
                <a:latin typeface="Source Sans Pro Web"/>
              </a:rPr>
              <a:t>person interviewed, only once</a:t>
            </a: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2200" b="0" i="0" u="none" strike="noStrike" cap="none" normalizeH="0" baseline="0" dirty="0">
                <a:ln>
                  <a:noFill/>
                </a:ln>
                <a:solidFill>
                  <a:srgbClr val="565C65"/>
                </a:solidFill>
                <a:effectLst/>
                <a:latin typeface="Source Sans Pro Web"/>
                <a:hlinkClick r:id="rId7"/>
              </a:rPr>
              <a:t>A-700, Residence</a:t>
            </a:r>
            <a:r>
              <a:rPr kumimoji="0" lang="en-US" altLang="en-US" sz="2200" b="0" i="0" u="none" strike="noStrike" cap="none" normalizeH="0" baseline="0" dirty="0">
                <a:ln>
                  <a:noFill/>
                </a:ln>
                <a:solidFill>
                  <a:srgbClr val="565C65"/>
                </a:solidFill>
                <a:effectLst/>
                <a:latin typeface="Source Sans Pro Web"/>
              </a:rPr>
              <a:t> - </a:t>
            </a:r>
            <a:r>
              <a:rPr lang="en-US" sz="2200" b="0" i="0" dirty="0">
                <a:solidFill>
                  <a:srgbClr val="1B1B1B"/>
                </a:solidFill>
                <a:effectLst/>
                <a:latin typeface="Source Sans Pro Web"/>
              </a:rPr>
              <a:t>Applicants must live in Texas to be eligible for benefits. The household is not required to have a permanent dwelling or fixed residence.</a:t>
            </a:r>
            <a:endParaRPr kumimoji="0" lang="en-US" altLang="en-US" sz="2200" b="0" i="0" u="none" strike="noStrike" cap="none" normalizeH="0" baseline="0" dirty="0">
              <a:ln>
                <a:noFill/>
              </a:ln>
              <a:solidFill>
                <a:srgbClr val="1B1B1B"/>
              </a:solidFill>
              <a:effectLst/>
              <a:latin typeface="Source Sans Pro Web"/>
            </a:endParaRP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2200" b="0" i="0" u="none" strike="noStrike" cap="none" normalizeH="0" baseline="0" dirty="0">
                <a:ln>
                  <a:noFill/>
                </a:ln>
                <a:solidFill>
                  <a:srgbClr val="565C65"/>
                </a:solidFill>
                <a:effectLst/>
                <a:latin typeface="Source Sans Pro Web"/>
                <a:hlinkClick r:id="rId8"/>
              </a:rPr>
              <a:t>A-800, Medicaid Eligibility</a:t>
            </a:r>
            <a:r>
              <a:rPr kumimoji="0" lang="en-US" altLang="en-US" sz="2200" b="0" i="0" u="none" strike="noStrike" cap="none" normalizeH="0" baseline="0" dirty="0">
                <a:ln>
                  <a:noFill/>
                </a:ln>
                <a:solidFill>
                  <a:srgbClr val="565C65"/>
                </a:solidFill>
                <a:effectLst/>
                <a:latin typeface="Source Sans Pro Web"/>
              </a:rPr>
              <a:t> - </a:t>
            </a:r>
            <a:r>
              <a:rPr lang="en-US" sz="2200" b="0" i="0" dirty="0">
                <a:solidFill>
                  <a:srgbClr val="1B1B1B"/>
                </a:solidFill>
                <a:effectLst/>
                <a:latin typeface="Source Sans Pro Web"/>
              </a:rPr>
              <a:t>Applicants may receive Medicaid during the </a:t>
            </a:r>
            <a:r>
              <a:rPr lang="en-US" sz="2200" b="0" i="0" u="none" strike="noStrike" dirty="0">
                <a:solidFill>
                  <a:srgbClr val="0050D8"/>
                </a:solidFill>
                <a:effectLst/>
                <a:latin typeface="Source Sans Pro Web"/>
                <a:hlinkClick r:id="rId9" tooltip="Section three-month period"/>
              </a:rPr>
              <a:t>three-month period</a:t>
            </a:r>
            <a:r>
              <a:rPr lang="en-US" sz="2200" b="0" i="0" dirty="0">
                <a:solidFill>
                  <a:srgbClr val="1B1B1B"/>
                </a:solidFill>
                <a:effectLst/>
                <a:latin typeface="Source Sans Pro Web"/>
              </a:rPr>
              <a:t> before the month they apply for Medicaid.</a:t>
            </a:r>
            <a:endParaRPr kumimoji="0" lang="en-US" altLang="en-US" sz="2200" b="0" i="0" u="none" strike="noStrike" cap="none" normalizeH="0" baseline="0" dirty="0">
              <a:ln>
                <a:noFill/>
              </a:ln>
              <a:solidFill>
                <a:srgbClr val="1B1B1B"/>
              </a:solidFill>
              <a:effectLst/>
              <a:latin typeface="Source Sans Pro Web"/>
            </a:endParaRPr>
          </a:p>
        </p:txBody>
      </p:sp>
    </p:spTree>
    <p:extLst>
      <p:ext uri="{BB962C8B-B14F-4D97-AF65-F5344CB8AC3E}">
        <p14:creationId xmlns:p14="http://schemas.microsoft.com/office/powerpoint/2010/main" val="293017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ppt_x</p:attrName>
                                        </p:attrNameLst>
                                      </p:cBhvr>
                                      <p:tavLst>
                                        <p:tav tm="0">
                                          <p:val>
                                            <p:strVal val="#ppt_x"/>
                                          </p:val>
                                        </p:tav>
                                        <p:tav tm="100000">
                                          <p:val>
                                            <p:strVal val="#ppt_x"/>
                                          </p:val>
                                        </p:tav>
                                      </p:tavLst>
                                    </p:anim>
                                    <p:anim calcmode="lin" valueType="num">
                                      <p:cBhvr>
                                        <p:cTn id="9"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anim calcmode="lin" valueType="num">
                                      <p:cBhvr>
                                        <p:cTn id="3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1000"/>
                                        <p:tgtEl>
                                          <p:spTgt spid="5">
                                            <p:txEl>
                                              <p:pRg st="4" end="4"/>
                                            </p:txEl>
                                          </p:spTgt>
                                        </p:tgtEl>
                                      </p:cBhvr>
                                    </p:animEffect>
                                    <p:anim calcmode="lin" valueType="num">
                                      <p:cBhvr>
                                        <p:cTn id="4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1000"/>
                                        <p:tgtEl>
                                          <p:spTgt spid="5">
                                            <p:txEl>
                                              <p:pRg st="5" end="5"/>
                                            </p:txEl>
                                          </p:spTgt>
                                        </p:tgtEl>
                                      </p:cBhvr>
                                    </p:animEffect>
                                    <p:anim calcmode="lin" valueType="num">
                                      <p:cBhvr>
                                        <p:cTn id="5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xEl>
                                              <p:pRg st="6" end="6"/>
                                            </p:txEl>
                                          </p:spTgt>
                                        </p:tgtEl>
                                        <p:attrNameLst>
                                          <p:attrName>style.visibility</p:attrName>
                                        </p:attrNameLst>
                                      </p:cBhvr>
                                      <p:to>
                                        <p:strVal val="visible"/>
                                      </p:to>
                                    </p:set>
                                    <p:animEffect transition="in" filter="fade">
                                      <p:cBhvr>
                                        <p:cTn id="56" dur="1000"/>
                                        <p:tgtEl>
                                          <p:spTgt spid="5">
                                            <p:txEl>
                                              <p:pRg st="6" end="6"/>
                                            </p:txEl>
                                          </p:spTgt>
                                        </p:tgtEl>
                                      </p:cBhvr>
                                    </p:animEffect>
                                    <p:anim calcmode="lin" valueType="num">
                                      <p:cBhvr>
                                        <p:cTn id="57"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DF2F7-3C5D-457E-8BEE-AB072FA634C1}"/>
              </a:ext>
            </a:extLst>
          </p:cNvPr>
          <p:cNvSpPr>
            <a:spLocks noGrp="1"/>
          </p:cNvSpPr>
          <p:nvPr>
            <p:ph type="title"/>
          </p:nvPr>
        </p:nvSpPr>
        <p:spPr>
          <a:xfrm>
            <a:off x="246530" y="190313"/>
            <a:ext cx="10515600" cy="697193"/>
          </a:xfrm>
        </p:spPr>
        <p:txBody>
          <a:bodyPr/>
          <a:lstStyle/>
          <a:p>
            <a:r>
              <a:rPr lang="en-US" b="1" dirty="0">
                <a:effectLst>
                  <a:outerShdw blurRad="38100" dist="38100" dir="2700000" algn="tl">
                    <a:srgbClr val="000000">
                      <a:alpha val="43137"/>
                    </a:srgbClr>
                  </a:outerShdw>
                </a:effectLst>
              </a:rPr>
              <a:t>TANF Eligibility Points &amp; Definitions</a:t>
            </a:r>
            <a:endParaRPr lang="en-US" dirty="0"/>
          </a:p>
        </p:txBody>
      </p:sp>
      <p:sp>
        <p:nvSpPr>
          <p:cNvPr id="3" name="Content Placeholder 2">
            <a:extLst>
              <a:ext uri="{FF2B5EF4-FFF2-40B4-BE49-F238E27FC236}">
                <a16:creationId xmlns:a16="http://schemas.microsoft.com/office/drawing/2014/main" id="{A23CC6C1-0218-4593-B822-8A3DD0BE8B27}"/>
              </a:ext>
            </a:extLst>
          </p:cNvPr>
          <p:cNvSpPr>
            <a:spLocks noGrp="1"/>
          </p:cNvSpPr>
          <p:nvPr>
            <p:ph idx="1"/>
          </p:nvPr>
        </p:nvSpPr>
        <p:spPr>
          <a:xfrm>
            <a:off x="246530" y="793377"/>
            <a:ext cx="11698940" cy="5874310"/>
          </a:xfrm>
        </p:spPr>
        <p:txBody>
          <a:bodyPr>
            <a:noAutofit/>
          </a:bodyPr>
          <a:lstStyle/>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2200" b="0" i="0" u="none" strike="noStrike" cap="none" normalizeH="0" baseline="0" dirty="0">
                <a:ln>
                  <a:noFill/>
                </a:ln>
                <a:solidFill>
                  <a:srgbClr val="565C65"/>
                </a:solidFill>
                <a:effectLst/>
                <a:latin typeface="Source Sans Pro Web"/>
                <a:hlinkClick r:id="rId2"/>
              </a:rPr>
              <a:t>A-900, Domicile</a:t>
            </a:r>
            <a:r>
              <a:rPr kumimoji="0" lang="en-US" altLang="en-US" sz="2200" b="0" i="0" u="none" strike="noStrike" cap="none" normalizeH="0" baseline="0" dirty="0">
                <a:ln>
                  <a:noFill/>
                </a:ln>
                <a:solidFill>
                  <a:srgbClr val="565C65"/>
                </a:solidFill>
                <a:effectLst/>
                <a:latin typeface="Source Sans Pro Web"/>
              </a:rPr>
              <a:t> - </a:t>
            </a:r>
            <a:r>
              <a:rPr lang="en-US" sz="2200" b="0" i="0" dirty="0">
                <a:solidFill>
                  <a:srgbClr val="1B1B1B"/>
                </a:solidFill>
                <a:effectLst/>
                <a:latin typeface="Source Sans Pro Web"/>
              </a:rPr>
              <a:t>A residence maintained or being established, as evidenced by continuation of responsibility for day-to-day care of the child, by the relative with whom the child is living.</a:t>
            </a:r>
            <a:endParaRPr kumimoji="0" lang="en-US" altLang="en-US" sz="2200" b="0" i="0" u="none" strike="noStrike" cap="none" normalizeH="0" baseline="0" dirty="0">
              <a:ln>
                <a:noFill/>
              </a:ln>
              <a:solidFill>
                <a:srgbClr val="1B1B1B"/>
              </a:solidFill>
              <a:effectLst/>
              <a:latin typeface="Source Sans Pro Web"/>
            </a:endParaRP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2200" b="0" i="0" u="none" strike="noStrike" cap="none" normalizeH="0" baseline="0" dirty="0">
                <a:ln>
                  <a:noFill/>
                </a:ln>
                <a:solidFill>
                  <a:srgbClr val="565C65"/>
                </a:solidFill>
                <a:effectLst/>
                <a:latin typeface="Source Sans Pro Web"/>
                <a:hlinkClick r:id="rId3"/>
              </a:rPr>
              <a:t>A-1000, Deprivation</a:t>
            </a:r>
            <a:r>
              <a:rPr kumimoji="0" lang="en-US" altLang="en-US" sz="2200" b="0" i="0" u="none" strike="noStrike" cap="none" normalizeH="0" baseline="0" dirty="0">
                <a:ln>
                  <a:noFill/>
                </a:ln>
                <a:solidFill>
                  <a:srgbClr val="565C65"/>
                </a:solidFill>
                <a:effectLst/>
                <a:latin typeface="Source Sans Pro Web"/>
              </a:rPr>
              <a:t> - </a:t>
            </a:r>
            <a:r>
              <a:rPr lang="en-US" sz="2200" b="0" i="0" dirty="0">
                <a:solidFill>
                  <a:srgbClr val="1B1B1B"/>
                </a:solidFill>
                <a:effectLst/>
                <a:latin typeface="Source Sans Pro Web"/>
              </a:rPr>
              <a:t>Loss of parental support caused by death, incapacity, continued absence of one or both natural or adoptive parents, or because of unemployment or underemployment of both parents in a two-parent family.</a:t>
            </a:r>
            <a:endParaRPr kumimoji="0" lang="en-US" altLang="en-US" sz="2200" b="0" i="0" u="none" strike="noStrike" cap="none" normalizeH="0" baseline="0" dirty="0">
              <a:ln>
                <a:noFill/>
              </a:ln>
              <a:solidFill>
                <a:srgbClr val="1B1B1B"/>
              </a:solidFill>
              <a:effectLst/>
              <a:latin typeface="Source Sans Pro Web"/>
            </a:endParaRPr>
          </a:p>
          <a:p>
            <a:pPr algn="l"/>
            <a:r>
              <a:rPr kumimoji="0" lang="en-US" altLang="en-US" sz="2200" b="0" i="0" u="none" strike="noStrike" cap="none" normalizeH="0" baseline="0" dirty="0">
                <a:ln>
                  <a:noFill/>
                </a:ln>
                <a:solidFill>
                  <a:srgbClr val="565C65"/>
                </a:solidFill>
                <a:effectLst/>
                <a:latin typeface="Source Sans Pro Web"/>
                <a:hlinkClick r:id="rId4"/>
              </a:rPr>
              <a:t>A-1100, Child Support</a:t>
            </a:r>
            <a:r>
              <a:rPr kumimoji="0" lang="en-US" altLang="en-US" sz="2200" b="0" i="0" u="none" strike="noStrike" cap="none" normalizeH="0" baseline="0" dirty="0">
                <a:ln>
                  <a:noFill/>
                </a:ln>
                <a:solidFill>
                  <a:srgbClr val="565C65"/>
                </a:solidFill>
                <a:effectLst/>
                <a:latin typeface="Source Sans Pro Web"/>
              </a:rPr>
              <a:t> - </a:t>
            </a:r>
            <a:r>
              <a:rPr lang="en-US" sz="2200" b="0" i="0" dirty="0">
                <a:solidFill>
                  <a:srgbClr val="1B1B1B"/>
                </a:solidFill>
                <a:effectLst/>
                <a:latin typeface="Source Sans Pro Web"/>
              </a:rPr>
              <a:t>A payment made from a biological or adoptive parent to a biological or adoptive child. Child support may be:</a:t>
            </a:r>
          </a:p>
          <a:p>
            <a:pPr lvl="1"/>
            <a:r>
              <a:rPr lang="en-US" sz="2200" b="0" i="0" u="sng" dirty="0">
                <a:solidFill>
                  <a:srgbClr val="1B1B1B"/>
                </a:solidFill>
                <a:effectLst/>
                <a:latin typeface="Source Sans Pro Web"/>
              </a:rPr>
              <a:t>Formal</a:t>
            </a:r>
            <a:r>
              <a:rPr lang="en-US" sz="2200" b="0" i="0" dirty="0">
                <a:solidFill>
                  <a:srgbClr val="1B1B1B"/>
                </a:solidFill>
                <a:effectLst/>
                <a:latin typeface="Source Sans Pro Web"/>
              </a:rPr>
              <a:t> – court-ordered or legally mandated; or</a:t>
            </a:r>
          </a:p>
          <a:p>
            <a:pPr lvl="1"/>
            <a:r>
              <a:rPr lang="en-US" sz="2200" b="0" i="0" u="sng" dirty="0">
                <a:solidFill>
                  <a:srgbClr val="1B1B1B"/>
                </a:solidFill>
                <a:effectLst/>
                <a:latin typeface="Source Sans Pro Web"/>
              </a:rPr>
              <a:t>Voluntary</a:t>
            </a:r>
            <a:r>
              <a:rPr lang="en-US" sz="2200" b="0" i="0" dirty="0">
                <a:solidFill>
                  <a:srgbClr val="1B1B1B"/>
                </a:solidFill>
                <a:effectLst/>
                <a:latin typeface="Source Sans Pro Web"/>
              </a:rPr>
              <a:t> – not court-ordered and given voluntarily when the child’s caretaker or the person making the payment states the purpose of the payment is to support the child.</a:t>
            </a:r>
            <a:endParaRPr kumimoji="0" lang="en-US" altLang="en-US" sz="2200" b="0" i="0" u="none" strike="noStrike" cap="none" normalizeH="0" baseline="0" dirty="0">
              <a:ln>
                <a:noFill/>
              </a:ln>
              <a:solidFill>
                <a:srgbClr val="1B1B1B"/>
              </a:solidFill>
              <a:effectLst/>
              <a:latin typeface="Source Sans Pro Web"/>
            </a:endParaRP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2200" b="0" i="0" u="none" strike="noStrike" cap="none" normalizeH="0" baseline="0" dirty="0">
                <a:ln>
                  <a:noFill/>
                </a:ln>
                <a:solidFill>
                  <a:srgbClr val="565C65"/>
                </a:solidFill>
                <a:effectLst/>
                <a:latin typeface="Source Sans Pro Web"/>
                <a:hlinkClick r:id="rId5"/>
              </a:rPr>
              <a:t>A-1200, Resources</a:t>
            </a:r>
            <a:r>
              <a:rPr kumimoji="0" lang="en-US" altLang="en-US" sz="2200" b="0" i="0" u="none" strike="noStrike" cap="none" normalizeH="0" baseline="0" dirty="0">
                <a:ln>
                  <a:noFill/>
                </a:ln>
                <a:solidFill>
                  <a:srgbClr val="565C65"/>
                </a:solidFill>
                <a:effectLst/>
                <a:latin typeface="Source Sans Pro Web"/>
              </a:rPr>
              <a:t> - </a:t>
            </a:r>
            <a:r>
              <a:rPr lang="en-US" sz="2200" b="0" i="0" dirty="0">
                <a:solidFill>
                  <a:srgbClr val="1B1B1B"/>
                </a:solidFill>
                <a:effectLst/>
                <a:latin typeface="Source Sans Pro Web"/>
              </a:rPr>
              <a:t>Both liquid and nonliquid assets an individual can convert to meet immediate needs.</a:t>
            </a:r>
            <a:endParaRPr kumimoji="0" lang="en-US" altLang="en-US" sz="2200" b="0" i="0" u="none" strike="noStrike" cap="none" normalizeH="0" baseline="0" dirty="0">
              <a:ln>
                <a:noFill/>
              </a:ln>
              <a:solidFill>
                <a:srgbClr val="1B1B1B"/>
              </a:solidFill>
              <a:effectLst/>
              <a:latin typeface="Source Sans Pro Web"/>
            </a:endParaRP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2200" b="0" i="0" u="none" strike="noStrike" cap="none" normalizeH="0" baseline="0" dirty="0">
                <a:ln>
                  <a:noFill/>
                </a:ln>
                <a:solidFill>
                  <a:srgbClr val="565C65"/>
                </a:solidFill>
                <a:effectLst/>
                <a:latin typeface="Source Sans Pro Web"/>
                <a:hlinkClick r:id="rId6"/>
              </a:rPr>
              <a:t>A-1300, Income</a:t>
            </a:r>
            <a:r>
              <a:rPr kumimoji="0" lang="en-US" altLang="en-US" sz="2200" b="0" i="0" u="none" strike="noStrike" cap="none" normalizeH="0" baseline="0" dirty="0">
                <a:ln>
                  <a:noFill/>
                </a:ln>
                <a:solidFill>
                  <a:srgbClr val="565C65"/>
                </a:solidFill>
                <a:effectLst/>
                <a:latin typeface="Source Sans Pro Web"/>
              </a:rPr>
              <a:t> - </a:t>
            </a:r>
            <a:r>
              <a:rPr lang="en-US" sz="2200" b="0" i="0" dirty="0">
                <a:solidFill>
                  <a:srgbClr val="1B1B1B"/>
                </a:solidFill>
                <a:effectLst/>
                <a:latin typeface="Source Sans Pro Web"/>
              </a:rPr>
              <a:t>Income is any type of payment that is of gain or benefit to a household and is either counted or exempted from the budgeting process. </a:t>
            </a:r>
            <a:r>
              <a:rPr lang="en-US" sz="2200" b="0" i="0" u="sng" dirty="0">
                <a:solidFill>
                  <a:srgbClr val="1B1B1B"/>
                </a:solidFill>
                <a:effectLst/>
                <a:latin typeface="Source Sans Pro Web"/>
              </a:rPr>
              <a:t>Earned income</a:t>
            </a:r>
            <a:r>
              <a:rPr lang="en-US" sz="2200" b="0" i="0" dirty="0">
                <a:solidFill>
                  <a:srgbClr val="1B1B1B"/>
                </a:solidFill>
                <a:effectLst/>
                <a:latin typeface="Source Sans Pro Web"/>
              </a:rPr>
              <a:t> is related to employment. </a:t>
            </a:r>
            <a:r>
              <a:rPr lang="en-US" sz="2200" b="0" i="0" u="sng" dirty="0">
                <a:solidFill>
                  <a:srgbClr val="1B1B1B"/>
                </a:solidFill>
                <a:effectLst/>
                <a:latin typeface="Source Sans Pro Web"/>
              </a:rPr>
              <a:t>Unearned income</a:t>
            </a:r>
            <a:r>
              <a:rPr lang="en-US" sz="2200" b="0" i="0" dirty="0">
                <a:solidFill>
                  <a:srgbClr val="1B1B1B"/>
                </a:solidFill>
                <a:effectLst/>
                <a:latin typeface="Source Sans Pro Web"/>
              </a:rPr>
              <a:t> is income received without performing work-related activities and includes </a:t>
            </a:r>
            <a:r>
              <a:rPr lang="en-US" sz="2200" b="0" i="1" u="sng" dirty="0">
                <a:solidFill>
                  <a:srgbClr val="1B1B1B"/>
                </a:solidFill>
                <a:effectLst/>
                <a:latin typeface="Source Sans Pro Web"/>
              </a:rPr>
              <a:t>benefits from other programs</a:t>
            </a:r>
            <a:r>
              <a:rPr lang="en-US" sz="2200" b="0" i="0" dirty="0">
                <a:solidFill>
                  <a:srgbClr val="1B1B1B"/>
                </a:solidFill>
                <a:effectLst/>
                <a:latin typeface="Source Sans Pro Web"/>
              </a:rPr>
              <a:t>.</a:t>
            </a:r>
            <a:endParaRPr kumimoji="0" lang="en-US" altLang="en-US" sz="2200" b="0" i="0" u="none" strike="noStrike" cap="none" normalizeH="0" baseline="0" dirty="0">
              <a:ln>
                <a:noFill/>
              </a:ln>
              <a:solidFill>
                <a:srgbClr val="1B1B1B"/>
              </a:solidFill>
              <a:effectLst/>
              <a:latin typeface="Source Sans Pro Web"/>
            </a:endParaRPr>
          </a:p>
        </p:txBody>
      </p:sp>
    </p:spTree>
    <p:extLst>
      <p:ext uri="{BB962C8B-B14F-4D97-AF65-F5344CB8AC3E}">
        <p14:creationId xmlns:p14="http://schemas.microsoft.com/office/powerpoint/2010/main" val="246813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585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FD78EED-77EF-4A63-858B-A074F7B1B98E}"/>
              </a:ext>
            </a:extLst>
          </p:cNvPr>
          <p:cNvPicPr>
            <a:picLocks noChangeAspect="1"/>
          </p:cNvPicPr>
          <p:nvPr/>
        </p:nvPicPr>
        <p:blipFill>
          <a:blip r:embed="rId2"/>
          <a:stretch>
            <a:fillRect/>
          </a:stretch>
        </p:blipFill>
        <p:spPr>
          <a:xfrm>
            <a:off x="5569515" y="196806"/>
            <a:ext cx="6529398" cy="6464387"/>
          </a:xfrm>
          <a:prstGeom prst="rect">
            <a:avLst/>
          </a:prstGeom>
        </p:spPr>
      </p:pic>
      <p:pic>
        <p:nvPicPr>
          <p:cNvPr id="4" name="Content Placeholder 3">
            <a:extLst>
              <a:ext uri="{FF2B5EF4-FFF2-40B4-BE49-F238E27FC236}">
                <a16:creationId xmlns:a16="http://schemas.microsoft.com/office/drawing/2014/main" id="{720BFE00-36D8-42B5-8707-4D4C91C61574}"/>
              </a:ext>
            </a:extLst>
          </p:cNvPr>
          <p:cNvPicPr>
            <a:picLocks noGrp="1" noChangeAspect="1"/>
          </p:cNvPicPr>
          <p:nvPr>
            <p:ph idx="1"/>
          </p:nvPr>
        </p:nvPicPr>
        <p:blipFill>
          <a:blip r:embed="rId3"/>
          <a:stretch>
            <a:fillRect/>
          </a:stretch>
        </p:blipFill>
        <p:spPr>
          <a:xfrm>
            <a:off x="342705" y="251754"/>
            <a:ext cx="4783138" cy="774700"/>
          </a:xfrm>
          <a:prstGeom prst="rect">
            <a:avLst/>
          </a:prstGeom>
        </p:spPr>
      </p:pic>
      <p:sp>
        <p:nvSpPr>
          <p:cNvPr id="2" name="Title 1">
            <a:extLst>
              <a:ext uri="{FF2B5EF4-FFF2-40B4-BE49-F238E27FC236}">
                <a16:creationId xmlns:a16="http://schemas.microsoft.com/office/drawing/2014/main" id="{F82687EF-E92E-4F28-A89F-AF48FE41E905}"/>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sz="2800" b="1" dirty="0">
                <a:solidFill>
                  <a:schemeClr val="bg1"/>
                </a:solidFill>
                <a:hlinkClick r:id="rId4">
                  <a:extLst>
                    <a:ext uri="{A12FA001-AC4F-418D-AE19-62706E023703}">
                      <ahyp:hlinkClr xmlns:ahyp="http://schemas.microsoft.com/office/drawing/2018/hyperlinkcolor" val="tx"/>
                    </a:ext>
                  </a:extLst>
                </a:hlinkClick>
              </a:rPr>
              <a:t>https://hhs.texas.gov/laws-regulations/handbooks/twh/texas-works-handbook</a:t>
            </a:r>
            <a:br>
              <a:rPr lang="en-US" sz="2000" b="1" dirty="0">
                <a:solidFill>
                  <a:srgbClr val="FFFFFF"/>
                </a:solidFill>
              </a:rPr>
            </a:br>
            <a:br>
              <a:rPr lang="en-US" sz="2000" b="1" dirty="0">
                <a:solidFill>
                  <a:srgbClr val="FFFFFF"/>
                </a:solidFill>
              </a:rPr>
            </a:br>
            <a:br>
              <a:rPr lang="en-US" b="1" dirty="0">
                <a:solidFill>
                  <a:srgbClr val="FFFFFF"/>
                </a:solidFill>
              </a:rPr>
            </a:br>
            <a:r>
              <a:rPr lang="en-US" b="1" dirty="0">
                <a:solidFill>
                  <a:srgbClr val="FFFFFF"/>
                </a:solidFill>
              </a:rPr>
              <a:t>TANF </a:t>
            </a:r>
            <a:r>
              <a:rPr lang="en-US" b="1" kern="1200" dirty="0">
                <a:solidFill>
                  <a:srgbClr val="FFFFFF"/>
                </a:solidFill>
                <a:latin typeface="+mj-lt"/>
                <a:ea typeface="+mj-ea"/>
                <a:cs typeface="+mj-cs"/>
              </a:rPr>
              <a:t>ELIGIBILITY</a:t>
            </a:r>
          </a:p>
        </p:txBody>
      </p:sp>
    </p:spTree>
    <p:extLst>
      <p:ext uri="{BB962C8B-B14F-4D97-AF65-F5344CB8AC3E}">
        <p14:creationId xmlns:p14="http://schemas.microsoft.com/office/powerpoint/2010/main" val="1684327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A3792-8B89-4D2B-AB3A-8E387A1B6A06}"/>
              </a:ext>
            </a:extLst>
          </p:cNvPr>
          <p:cNvSpPr>
            <a:spLocks noGrp="1"/>
          </p:cNvSpPr>
          <p:nvPr>
            <p:ph type="title"/>
          </p:nvPr>
        </p:nvSpPr>
        <p:spPr>
          <a:xfrm>
            <a:off x="849712" y="2114550"/>
            <a:ext cx="1653458" cy="4306569"/>
          </a:xfrm>
        </p:spPr>
        <p:txBody>
          <a:bodyPr vert="vert270" lIns="91440" tIns="45720" rIns="91440" bIns="45720" rtlCol="0" anchor="ctr">
            <a:normAutofit/>
          </a:bodyPr>
          <a:lstStyle/>
          <a:p>
            <a:r>
              <a:rPr lang="en-US" sz="6000" b="1" dirty="0">
                <a:solidFill>
                  <a:srgbClr val="262626"/>
                </a:solidFill>
              </a:rPr>
              <a:t>Form 1020-A</a:t>
            </a:r>
          </a:p>
        </p:txBody>
      </p:sp>
      <p:pic>
        <p:nvPicPr>
          <p:cNvPr id="3" name="Picture 2">
            <a:extLst>
              <a:ext uri="{FF2B5EF4-FFF2-40B4-BE49-F238E27FC236}">
                <a16:creationId xmlns:a16="http://schemas.microsoft.com/office/drawing/2014/main" id="{A2B88203-E956-4D3A-85AB-D3FA09B6B6DB}"/>
              </a:ext>
            </a:extLst>
          </p:cNvPr>
          <p:cNvPicPr>
            <a:picLocks noChangeAspect="1"/>
          </p:cNvPicPr>
          <p:nvPr/>
        </p:nvPicPr>
        <p:blipFill>
          <a:blip r:embed="rId2"/>
          <a:stretch>
            <a:fillRect/>
          </a:stretch>
        </p:blipFill>
        <p:spPr>
          <a:xfrm>
            <a:off x="5600700" y="0"/>
            <a:ext cx="5995346" cy="6769192"/>
          </a:xfrm>
          <a:prstGeom prst="rect">
            <a:avLst/>
          </a:prstGeom>
        </p:spPr>
      </p:pic>
      <p:sp>
        <p:nvSpPr>
          <p:cNvPr id="4" name="TextBox 3">
            <a:extLst>
              <a:ext uri="{FF2B5EF4-FFF2-40B4-BE49-F238E27FC236}">
                <a16:creationId xmlns:a16="http://schemas.microsoft.com/office/drawing/2014/main" id="{759205D5-3FB4-4934-B436-E5CB2CDC9D0D}"/>
              </a:ext>
            </a:extLst>
          </p:cNvPr>
          <p:cNvSpPr txBox="1"/>
          <p:nvPr/>
        </p:nvSpPr>
        <p:spPr>
          <a:xfrm>
            <a:off x="388620" y="340976"/>
            <a:ext cx="5086350" cy="1569660"/>
          </a:xfrm>
          <a:prstGeom prst="rect">
            <a:avLst/>
          </a:prstGeom>
          <a:noFill/>
        </p:spPr>
        <p:txBody>
          <a:bodyPr wrap="square" rtlCol="0">
            <a:spAutoFit/>
          </a:bodyPr>
          <a:lstStyle/>
          <a:p>
            <a:r>
              <a:rPr lang="en-US" sz="2400" dirty="0">
                <a:hlinkClick r:id="rId3"/>
              </a:rPr>
              <a:t>https://www.hhs.texas.gov/sites/default/files/documents/laws-regulations/forms/H1020-A/H1020-a.pdf</a:t>
            </a:r>
            <a:r>
              <a:rPr lang="en-US" sz="2400" dirty="0"/>
              <a:t> </a:t>
            </a:r>
          </a:p>
        </p:txBody>
      </p:sp>
    </p:spTree>
    <p:extLst>
      <p:ext uri="{BB962C8B-B14F-4D97-AF65-F5344CB8AC3E}">
        <p14:creationId xmlns:p14="http://schemas.microsoft.com/office/powerpoint/2010/main" val="3120135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B4DBFB-C443-48E7-B43B-09F8784AEA49}"/>
              </a:ext>
            </a:extLst>
          </p:cNvPr>
          <p:cNvSpPr txBox="1"/>
          <p:nvPr/>
        </p:nvSpPr>
        <p:spPr>
          <a:xfrm>
            <a:off x="356347" y="774830"/>
            <a:ext cx="2353235" cy="1077218"/>
          </a:xfrm>
          <a:prstGeom prst="rect">
            <a:avLst/>
          </a:prstGeom>
          <a:noFill/>
          <a:ln w="28575">
            <a:solidFill>
              <a:schemeClr val="accent1">
                <a:lumMod val="75000"/>
              </a:schemeClr>
            </a:solidFill>
          </a:ln>
        </p:spPr>
        <p:txBody>
          <a:bodyPr wrap="square" rtlCol="0">
            <a:spAutoFit/>
          </a:bodyPr>
          <a:lstStyle/>
          <a:p>
            <a:pPr algn="ctr"/>
            <a:r>
              <a:rPr lang="en-US" sz="3200" b="1" dirty="0"/>
              <a:t>YOU, THE TAXPAYER</a:t>
            </a:r>
          </a:p>
        </p:txBody>
      </p:sp>
      <p:pic>
        <p:nvPicPr>
          <p:cNvPr id="2052" name="Picture 4" descr="Penniless Businessman Stock Illustration 98754161">
            <a:extLst>
              <a:ext uri="{FF2B5EF4-FFF2-40B4-BE49-F238E27FC236}">
                <a16:creationId xmlns:a16="http://schemas.microsoft.com/office/drawing/2014/main" id="{7E68394A-5D53-4DEB-A17D-18CDAAF577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927" y="1722342"/>
            <a:ext cx="1885950" cy="24193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5244C3B-98DF-4122-9BDA-04C5089785DB}"/>
              </a:ext>
            </a:extLst>
          </p:cNvPr>
          <p:cNvSpPr txBox="1"/>
          <p:nvPr/>
        </p:nvSpPr>
        <p:spPr>
          <a:xfrm>
            <a:off x="3966882" y="389964"/>
            <a:ext cx="4545106" cy="2062103"/>
          </a:xfrm>
          <a:prstGeom prst="rect">
            <a:avLst/>
          </a:prstGeom>
          <a:noFill/>
          <a:ln w="28575">
            <a:solidFill>
              <a:schemeClr val="accent1">
                <a:lumMod val="75000"/>
              </a:schemeClr>
            </a:solidFill>
          </a:ln>
        </p:spPr>
        <p:txBody>
          <a:bodyPr wrap="square" rtlCol="0">
            <a:spAutoFit/>
          </a:bodyPr>
          <a:lstStyle/>
          <a:p>
            <a:pPr algn="ctr"/>
            <a:r>
              <a:rPr lang="en-US" sz="3200" b="1" dirty="0"/>
              <a:t>US DEPARTMENT OF HEALTH &amp; HUMAN SERVICES (HHS)</a:t>
            </a:r>
          </a:p>
          <a:p>
            <a:pPr algn="ctr"/>
            <a:r>
              <a:rPr lang="en-US" sz="3200" b="1" dirty="0"/>
              <a:t>TANF</a:t>
            </a:r>
          </a:p>
        </p:txBody>
      </p:sp>
      <p:cxnSp>
        <p:nvCxnSpPr>
          <p:cNvPr id="5" name="Straight Arrow Connector 4">
            <a:extLst>
              <a:ext uri="{FF2B5EF4-FFF2-40B4-BE49-F238E27FC236}">
                <a16:creationId xmlns:a16="http://schemas.microsoft.com/office/drawing/2014/main" id="{9D5CF1EB-48BE-468D-9365-730396938B63}"/>
              </a:ext>
            </a:extLst>
          </p:cNvPr>
          <p:cNvCxnSpPr>
            <a:stCxn id="3" idx="3"/>
          </p:cNvCxnSpPr>
          <p:nvPr/>
        </p:nvCxnSpPr>
        <p:spPr>
          <a:xfrm>
            <a:off x="2709582" y="1313439"/>
            <a:ext cx="1143000" cy="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A4DD188-3144-4A3D-9A23-679CA4E63850}"/>
              </a:ext>
            </a:extLst>
          </p:cNvPr>
          <p:cNvSpPr txBox="1"/>
          <p:nvPr/>
        </p:nvSpPr>
        <p:spPr>
          <a:xfrm>
            <a:off x="2941545" y="774830"/>
            <a:ext cx="551329" cy="1077218"/>
          </a:xfrm>
          <a:prstGeom prst="rect">
            <a:avLst/>
          </a:prstGeom>
          <a:noFill/>
        </p:spPr>
        <p:txBody>
          <a:bodyPr wrap="square" rtlCol="0">
            <a:spAutoFit/>
          </a:bodyPr>
          <a:lstStyle/>
          <a:p>
            <a:pPr algn="ctr"/>
            <a:r>
              <a:rPr lang="en-US" sz="3200" b="1" dirty="0">
                <a:solidFill>
                  <a:srgbClr val="FF0000"/>
                </a:solidFill>
              </a:rPr>
              <a:t>$$</a:t>
            </a:r>
          </a:p>
        </p:txBody>
      </p:sp>
      <p:sp>
        <p:nvSpPr>
          <p:cNvPr id="10" name="Arrow: Down 9">
            <a:extLst>
              <a:ext uri="{FF2B5EF4-FFF2-40B4-BE49-F238E27FC236}">
                <a16:creationId xmlns:a16="http://schemas.microsoft.com/office/drawing/2014/main" id="{13103AB6-EF97-451F-ABA3-54AA32EC8AE7}"/>
              </a:ext>
            </a:extLst>
          </p:cNvPr>
          <p:cNvSpPr/>
          <p:nvPr/>
        </p:nvSpPr>
        <p:spPr>
          <a:xfrm>
            <a:off x="5688106" y="2452067"/>
            <a:ext cx="1102658" cy="1313109"/>
          </a:xfrm>
          <a:prstGeom prst="downArrow">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rPr>
              <a:t>$$</a:t>
            </a:r>
          </a:p>
        </p:txBody>
      </p:sp>
      <p:sp>
        <p:nvSpPr>
          <p:cNvPr id="13" name="Arrow: Left 12">
            <a:extLst>
              <a:ext uri="{FF2B5EF4-FFF2-40B4-BE49-F238E27FC236}">
                <a16:creationId xmlns:a16="http://schemas.microsoft.com/office/drawing/2014/main" id="{4545DA59-EB5D-4042-A353-1BC1C0E073D2}"/>
              </a:ext>
            </a:extLst>
          </p:cNvPr>
          <p:cNvSpPr/>
          <p:nvPr/>
        </p:nvSpPr>
        <p:spPr>
          <a:xfrm>
            <a:off x="2781300" y="4141692"/>
            <a:ext cx="2170580" cy="1214607"/>
          </a:xfrm>
          <a:prstGeom prst="leftArrow">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a:t>
            </a:r>
            <a:r>
              <a:rPr lang="en-US" sz="3200" b="1" dirty="0">
                <a:solidFill>
                  <a:srgbClr val="00B050"/>
                </a:solidFill>
              </a:rPr>
              <a:t> </a:t>
            </a:r>
            <a:r>
              <a:rPr lang="en-US" sz="3200" b="1" dirty="0">
                <a:solidFill>
                  <a:schemeClr val="tx1"/>
                </a:solidFill>
              </a:rPr>
              <a:t>+</a:t>
            </a:r>
            <a:r>
              <a:rPr lang="en-US" sz="3200" b="1" dirty="0">
                <a:solidFill>
                  <a:srgbClr val="00B050"/>
                </a:solidFill>
              </a:rPr>
              <a:t> $</a:t>
            </a:r>
          </a:p>
        </p:txBody>
      </p:sp>
      <p:sp>
        <p:nvSpPr>
          <p:cNvPr id="14" name="Arrow: Left 13">
            <a:extLst>
              <a:ext uri="{FF2B5EF4-FFF2-40B4-BE49-F238E27FC236}">
                <a16:creationId xmlns:a16="http://schemas.microsoft.com/office/drawing/2014/main" id="{C4641B9D-F93A-4E28-B80E-E170DB8C4AF7}"/>
              </a:ext>
            </a:extLst>
          </p:cNvPr>
          <p:cNvSpPr/>
          <p:nvPr/>
        </p:nvSpPr>
        <p:spPr>
          <a:xfrm rot="10800000">
            <a:off x="7526991" y="4210389"/>
            <a:ext cx="1974476" cy="1077212"/>
          </a:xfrm>
          <a:prstGeom prst="leftArrow">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36F0E98-21FF-4585-A284-B2749A291E1D}"/>
              </a:ext>
            </a:extLst>
          </p:cNvPr>
          <p:cNvSpPr txBox="1"/>
          <p:nvPr/>
        </p:nvSpPr>
        <p:spPr>
          <a:xfrm>
            <a:off x="7743825" y="4449977"/>
            <a:ext cx="1348067" cy="584775"/>
          </a:xfrm>
          <a:prstGeom prst="rect">
            <a:avLst/>
          </a:prstGeom>
          <a:noFill/>
        </p:spPr>
        <p:txBody>
          <a:bodyPr wrap="square">
            <a:spAutoFit/>
          </a:bodyPr>
          <a:lstStyle/>
          <a:p>
            <a:pPr algn="ctr"/>
            <a:r>
              <a:rPr lang="en-US" sz="3200" b="1" dirty="0">
                <a:solidFill>
                  <a:srgbClr val="00B050"/>
                </a:solidFill>
              </a:rPr>
              <a:t>$$</a:t>
            </a:r>
          </a:p>
        </p:txBody>
      </p:sp>
      <p:sp>
        <p:nvSpPr>
          <p:cNvPr id="17" name="TextBox 16">
            <a:extLst>
              <a:ext uri="{FF2B5EF4-FFF2-40B4-BE49-F238E27FC236}">
                <a16:creationId xmlns:a16="http://schemas.microsoft.com/office/drawing/2014/main" id="{CCF0B565-70B6-471E-A7F3-68B500FD2B6B}"/>
              </a:ext>
            </a:extLst>
          </p:cNvPr>
          <p:cNvSpPr txBox="1"/>
          <p:nvPr/>
        </p:nvSpPr>
        <p:spPr>
          <a:xfrm>
            <a:off x="4951880" y="4410437"/>
            <a:ext cx="2575111" cy="2246769"/>
          </a:xfrm>
          <a:prstGeom prst="rect">
            <a:avLst/>
          </a:prstGeom>
          <a:noFill/>
          <a:ln w="28575">
            <a:solidFill>
              <a:schemeClr val="accent5">
                <a:lumMod val="50000"/>
              </a:schemeClr>
            </a:solidFill>
          </a:ln>
        </p:spPr>
        <p:txBody>
          <a:bodyPr wrap="square" rtlCol="0">
            <a:spAutoFit/>
          </a:bodyPr>
          <a:lstStyle/>
          <a:p>
            <a:pPr algn="ctr"/>
            <a:r>
              <a:rPr lang="en-US" sz="2800" b="1" dirty="0"/>
              <a:t>TEXAS HEALTH &amp; HUMAN SERVICES COMMISSION (HHSC)</a:t>
            </a:r>
          </a:p>
        </p:txBody>
      </p:sp>
      <p:sp>
        <p:nvSpPr>
          <p:cNvPr id="18" name="TextBox 17">
            <a:extLst>
              <a:ext uri="{FF2B5EF4-FFF2-40B4-BE49-F238E27FC236}">
                <a16:creationId xmlns:a16="http://schemas.microsoft.com/office/drawing/2014/main" id="{D67867C9-6571-465D-AB44-B1E82E3B3F1F}"/>
              </a:ext>
            </a:extLst>
          </p:cNvPr>
          <p:cNvSpPr txBox="1"/>
          <p:nvPr/>
        </p:nvSpPr>
        <p:spPr>
          <a:xfrm>
            <a:off x="3966882" y="3795419"/>
            <a:ext cx="4356847" cy="584775"/>
          </a:xfrm>
          <a:prstGeom prst="rect">
            <a:avLst/>
          </a:prstGeom>
          <a:noFill/>
        </p:spPr>
        <p:txBody>
          <a:bodyPr wrap="square" rtlCol="0">
            <a:spAutoFit/>
          </a:bodyPr>
          <a:lstStyle/>
          <a:p>
            <a:pPr algn="ctr"/>
            <a:r>
              <a:rPr lang="en-US" sz="3200" b="1" dirty="0">
                <a:solidFill>
                  <a:srgbClr val="00B050"/>
                </a:solidFill>
              </a:rPr>
              <a:t>$</a:t>
            </a:r>
            <a:r>
              <a:rPr lang="en-US" sz="2800" b="1" dirty="0"/>
              <a:t> STATE LEVEL M.O.E. </a:t>
            </a:r>
            <a:r>
              <a:rPr lang="en-US" sz="3200" b="1" dirty="0">
                <a:solidFill>
                  <a:srgbClr val="00B050"/>
                </a:solidFill>
              </a:rPr>
              <a:t>$</a:t>
            </a:r>
          </a:p>
        </p:txBody>
      </p:sp>
      <p:sp>
        <p:nvSpPr>
          <p:cNvPr id="19" name="TextBox 18">
            <a:extLst>
              <a:ext uri="{FF2B5EF4-FFF2-40B4-BE49-F238E27FC236}">
                <a16:creationId xmlns:a16="http://schemas.microsoft.com/office/drawing/2014/main" id="{B498407F-5EEB-4CE7-9056-206DB6C8AB62}"/>
              </a:ext>
            </a:extLst>
          </p:cNvPr>
          <p:cNvSpPr txBox="1"/>
          <p:nvPr/>
        </p:nvSpPr>
        <p:spPr>
          <a:xfrm>
            <a:off x="471768" y="4249922"/>
            <a:ext cx="2043953" cy="1569660"/>
          </a:xfrm>
          <a:prstGeom prst="rect">
            <a:avLst/>
          </a:prstGeom>
          <a:noFill/>
        </p:spPr>
        <p:txBody>
          <a:bodyPr wrap="square" rtlCol="0">
            <a:spAutoFit/>
          </a:bodyPr>
          <a:lstStyle/>
          <a:p>
            <a:pPr algn="ctr"/>
            <a:r>
              <a:rPr lang="en-US" sz="3200" b="1" dirty="0"/>
              <a:t>SINGLE PARENT TANF </a:t>
            </a:r>
            <a:r>
              <a:rPr lang="en-US" sz="3200" b="1" dirty="0">
                <a:solidFill>
                  <a:srgbClr val="FF0000"/>
                </a:solidFill>
              </a:rPr>
              <a:t>$</a:t>
            </a:r>
            <a:r>
              <a:rPr lang="en-US" sz="3200" b="1" dirty="0">
                <a:solidFill>
                  <a:srgbClr val="00B050"/>
                </a:solidFill>
              </a:rPr>
              <a:t>$</a:t>
            </a:r>
          </a:p>
        </p:txBody>
      </p:sp>
      <p:sp>
        <p:nvSpPr>
          <p:cNvPr id="20" name="TextBox 19">
            <a:extLst>
              <a:ext uri="{FF2B5EF4-FFF2-40B4-BE49-F238E27FC236}">
                <a16:creationId xmlns:a16="http://schemas.microsoft.com/office/drawing/2014/main" id="{90E819FA-1DDD-42AF-8195-5A08AE4CAF5A}"/>
              </a:ext>
            </a:extLst>
          </p:cNvPr>
          <p:cNvSpPr txBox="1"/>
          <p:nvPr/>
        </p:nvSpPr>
        <p:spPr>
          <a:xfrm>
            <a:off x="9567021" y="4087806"/>
            <a:ext cx="2043953" cy="1569660"/>
          </a:xfrm>
          <a:prstGeom prst="rect">
            <a:avLst/>
          </a:prstGeom>
          <a:noFill/>
        </p:spPr>
        <p:txBody>
          <a:bodyPr wrap="square" rtlCol="0">
            <a:spAutoFit/>
          </a:bodyPr>
          <a:lstStyle/>
          <a:p>
            <a:pPr algn="ctr"/>
            <a:r>
              <a:rPr lang="en-US" sz="3200" b="1" dirty="0"/>
              <a:t>TWO PARENT TANF </a:t>
            </a:r>
            <a:r>
              <a:rPr lang="en-US" sz="3200" b="1" dirty="0">
                <a:solidFill>
                  <a:srgbClr val="00B050"/>
                </a:solidFill>
              </a:rPr>
              <a:t>$$</a:t>
            </a:r>
          </a:p>
        </p:txBody>
      </p:sp>
      <p:cxnSp>
        <p:nvCxnSpPr>
          <p:cNvPr id="22" name="Connector: Curved 21">
            <a:extLst>
              <a:ext uri="{FF2B5EF4-FFF2-40B4-BE49-F238E27FC236}">
                <a16:creationId xmlns:a16="http://schemas.microsoft.com/office/drawing/2014/main" id="{FA0D2D04-AA09-4268-BE2B-28339B6623AF}"/>
              </a:ext>
            </a:extLst>
          </p:cNvPr>
          <p:cNvCxnSpPr>
            <a:cxnSpLocks/>
          </p:cNvCxnSpPr>
          <p:nvPr/>
        </p:nvCxnSpPr>
        <p:spPr>
          <a:xfrm rot="5400000" flipH="1" flipV="1">
            <a:off x="2291630" y="2208746"/>
            <a:ext cx="963653" cy="880781"/>
          </a:xfrm>
          <a:prstGeom prst="curvedConnector3">
            <a:avLst>
              <a:gd name="adj1" fmla="val -30935"/>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Arrow Connector 28">
            <a:extLst>
              <a:ext uri="{FF2B5EF4-FFF2-40B4-BE49-F238E27FC236}">
                <a16:creationId xmlns:a16="http://schemas.microsoft.com/office/drawing/2014/main" id="{BA5B49B7-6E2E-4ABE-A8D5-906E407FB06A}"/>
              </a:ext>
            </a:extLst>
          </p:cNvPr>
          <p:cNvCxnSpPr>
            <a:endCxn id="6" idx="2"/>
          </p:cNvCxnSpPr>
          <p:nvPr/>
        </p:nvCxnSpPr>
        <p:spPr>
          <a:xfrm flipV="1">
            <a:off x="3210486" y="1852048"/>
            <a:ext cx="6724" cy="3667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751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12" presetClass="entr" presetSubtype="4"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anim calcmode="lin" valueType="num">
                                      <p:cBhvr additive="base">
                                        <p:cTn id="11" dur="500"/>
                                        <p:tgtEl>
                                          <p:spTgt spid="2052"/>
                                        </p:tgtEl>
                                        <p:attrNameLst>
                                          <p:attrName>ppt_y</p:attrName>
                                        </p:attrNameLst>
                                      </p:cBhvr>
                                      <p:tavLst>
                                        <p:tav tm="0">
                                          <p:val>
                                            <p:strVal val="#ppt_y+#ppt_h*1.125000"/>
                                          </p:val>
                                        </p:tav>
                                        <p:tav tm="100000">
                                          <p:val>
                                            <p:strVal val="#ppt_y"/>
                                          </p:val>
                                        </p:tav>
                                      </p:tavLst>
                                    </p:anim>
                                    <p:animEffect transition="in" filter="wipe(up)">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1000"/>
                                        <p:tgtEl>
                                          <p:spTgt spid="2"/>
                                        </p:tgtEl>
                                      </p:cBhvr>
                                    </p:animEffect>
                                    <p:anim calcmode="lin" valueType="num">
                                      <p:cBhvr>
                                        <p:cTn id="42" dur="1000" fill="hold"/>
                                        <p:tgtEl>
                                          <p:spTgt spid="2"/>
                                        </p:tgtEl>
                                        <p:attrNameLst>
                                          <p:attrName>ppt_x</p:attrName>
                                        </p:attrNameLst>
                                      </p:cBhvr>
                                      <p:tavLst>
                                        <p:tav tm="0">
                                          <p:val>
                                            <p:strVal val="#ppt_x"/>
                                          </p:val>
                                        </p:tav>
                                        <p:tav tm="100000">
                                          <p:val>
                                            <p:strVal val="#ppt_x"/>
                                          </p:val>
                                        </p:tav>
                                      </p:tavLst>
                                    </p:anim>
                                    <p:anim calcmode="lin" valueType="num">
                                      <p:cBhvr>
                                        <p:cTn id="43" dur="1000" fill="hold"/>
                                        <p:tgtEl>
                                          <p:spTgt spid="2"/>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14" presetClass="entr" presetSubtype="1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randombar(horizont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1000"/>
                            </p:stCondLst>
                            <p:childTnLst>
                              <p:par>
                                <p:cTn id="56" presetID="42" presetClass="entr" presetSubtype="0"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anim calcmode="lin" valueType="num">
                                      <p:cBhvr>
                                        <p:cTn id="59" dur="1000" fill="hold"/>
                                        <p:tgtEl>
                                          <p:spTgt spid="17"/>
                                        </p:tgtEl>
                                        <p:attrNameLst>
                                          <p:attrName>ppt_x</p:attrName>
                                        </p:attrNameLst>
                                      </p:cBhvr>
                                      <p:tavLst>
                                        <p:tav tm="0">
                                          <p:val>
                                            <p:strVal val="#ppt_x"/>
                                          </p:val>
                                        </p:tav>
                                        <p:tav tm="100000">
                                          <p:val>
                                            <p:strVal val="#ppt_x"/>
                                          </p:val>
                                        </p:tav>
                                      </p:tavLst>
                                    </p:anim>
                                    <p:anim calcmode="lin" valueType="num">
                                      <p:cBhvr>
                                        <p:cTn id="6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8" presetClass="entr" presetSubtype="0" accel="50000" fill="hold" grpId="0" nodeType="clickEffect">
                                  <p:stCondLst>
                                    <p:cond delay="0"/>
                                  </p:stCondLst>
                                  <p:iterate type="lt">
                                    <p:tmPct val="50000"/>
                                  </p:iterate>
                                  <p:childTnLst>
                                    <p:set>
                                      <p:cBhvr>
                                        <p:cTn id="64" dur="1" fill="hold">
                                          <p:stCondLst>
                                            <p:cond delay="0"/>
                                          </p:stCondLst>
                                        </p:cTn>
                                        <p:tgtEl>
                                          <p:spTgt spid="13"/>
                                        </p:tgtEl>
                                        <p:attrNameLst>
                                          <p:attrName>style.visibility</p:attrName>
                                        </p:attrNameLst>
                                      </p:cBhvr>
                                      <p:to>
                                        <p:strVal val="visible"/>
                                      </p:to>
                                    </p:set>
                                    <p:set>
                                      <p:cBhvr>
                                        <p:cTn id="65" dur="455" fill="hold">
                                          <p:stCondLst>
                                            <p:cond delay="0"/>
                                          </p:stCondLst>
                                        </p:cTn>
                                        <p:tgtEl>
                                          <p:spTgt spid="13"/>
                                        </p:tgtEl>
                                        <p:attrNameLst>
                                          <p:attrName>style.rotation</p:attrName>
                                        </p:attrNameLst>
                                      </p:cBhvr>
                                      <p:to>
                                        <p:strVal val="-45.0"/>
                                      </p:to>
                                    </p:set>
                                    <p:anim calcmode="lin" valueType="num">
                                      <p:cBhvr>
                                        <p:cTn id="66" dur="455" fill="hold">
                                          <p:stCondLst>
                                            <p:cond delay="45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67" dur="45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68" dur="156" decel="50000" autoRev="1" fill="hold">
                                          <p:stCondLst>
                                            <p:cond delay="45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69" dur="136" fill="hold">
                                          <p:stCondLst>
                                            <p:cond delay="864"/>
                                          </p:stCondLst>
                                        </p:cTn>
                                        <p:tgtEl>
                                          <p:spTgt spid="13"/>
                                        </p:tgtEl>
                                        <p:attrNameLst>
                                          <p:attrName>ppt_y</p:attrName>
                                        </p:attrNameLst>
                                      </p:cBhvr>
                                      <p:tavLst>
                                        <p:tav tm="0">
                                          <p:val>
                                            <p:strVal val="#ppt_y-(0.354*#ppt_w-0.172*#ppt_h)"/>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grpId="0" nodeType="click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wipe(down)">
                                      <p:cBhvr>
                                        <p:cTn id="81" dur="580">
                                          <p:stCondLst>
                                            <p:cond delay="0"/>
                                          </p:stCondLst>
                                        </p:cTn>
                                        <p:tgtEl>
                                          <p:spTgt spid="14"/>
                                        </p:tgtEl>
                                      </p:cBhvr>
                                    </p:animEffect>
                                    <p:anim calcmode="lin" valueType="num">
                                      <p:cBhvr>
                                        <p:cTn id="8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7" dur="26">
                                          <p:stCondLst>
                                            <p:cond delay="650"/>
                                          </p:stCondLst>
                                        </p:cTn>
                                        <p:tgtEl>
                                          <p:spTgt spid="14"/>
                                        </p:tgtEl>
                                      </p:cBhvr>
                                      <p:to x="100000" y="60000"/>
                                    </p:animScale>
                                    <p:animScale>
                                      <p:cBhvr>
                                        <p:cTn id="88" dur="166" decel="50000">
                                          <p:stCondLst>
                                            <p:cond delay="676"/>
                                          </p:stCondLst>
                                        </p:cTn>
                                        <p:tgtEl>
                                          <p:spTgt spid="14"/>
                                        </p:tgtEl>
                                      </p:cBhvr>
                                      <p:to x="100000" y="100000"/>
                                    </p:animScale>
                                    <p:animScale>
                                      <p:cBhvr>
                                        <p:cTn id="89" dur="26">
                                          <p:stCondLst>
                                            <p:cond delay="1312"/>
                                          </p:stCondLst>
                                        </p:cTn>
                                        <p:tgtEl>
                                          <p:spTgt spid="14"/>
                                        </p:tgtEl>
                                      </p:cBhvr>
                                      <p:to x="100000" y="80000"/>
                                    </p:animScale>
                                    <p:animScale>
                                      <p:cBhvr>
                                        <p:cTn id="90" dur="166" decel="50000">
                                          <p:stCondLst>
                                            <p:cond delay="1338"/>
                                          </p:stCondLst>
                                        </p:cTn>
                                        <p:tgtEl>
                                          <p:spTgt spid="14"/>
                                        </p:tgtEl>
                                      </p:cBhvr>
                                      <p:to x="100000" y="100000"/>
                                    </p:animScale>
                                    <p:animScale>
                                      <p:cBhvr>
                                        <p:cTn id="91" dur="26">
                                          <p:stCondLst>
                                            <p:cond delay="1642"/>
                                          </p:stCondLst>
                                        </p:cTn>
                                        <p:tgtEl>
                                          <p:spTgt spid="14"/>
                                        </p:tgtEl>
                                      </p:cBhvr>
                                      <p:to x="100000" y="90000"/>
                                    </p:animScale>
                                    <p:animScale>
                                      <p:cBhvr>
                                        <p:cTn id="92" dur="166" decel="50000">
                                          <p:stCondLst>
                                            <p:cond delay="1668"/>
                                          </p:stCondLst>
                                        </p:cTn>
                                        <p:tgtEl>
                                          <p:spTgt spid="14"/>
                                        </p:tgtEl>
                                      </p:cBhvr>
                                      <p:to x="100000" y="100000"/>
                                    </p:animScale>
                                    <p:animScale>
                                      <p:cBhvr>
                                        <p:cTn id="93" dur="26">
                                          <p:stCondLst>
                                            <p:cond delay="1808"/>
                                          </p:stCondLst>
                                        </p:cTn>
                                        <p:tgtEl>
                                          <p:spTgt spid="14"/>
                                        </p:tgtEl>
                                      </p:cBhvr>
                                      <p:to x="100000" y="95000"/>
                                    </p:animScale>
                                    <p:animScale>
                                      <p:cBhvr>
                                        <p:cTn id="94" dur="166" decel="50000">
                                          <p:stCondLst>
                                            <p:cond delay="1834"/>
                                          </p:stCondLst>
                                        </p:cTn>
                                        <p:tgtEl>
                                          <p:spTgt spid="14"/>
                                        </p:tgtEl>
                                      </p:cBhvr>
                                      <p:to x="100000" y="100000"/>
                                    </p:animScale>
                                  </p:childTnLst>
                                </p:cTn>
                              </p:par>
                              <p:par>
                                <p:cTn id="95" presetID="38" presetClass="entr" presetSubtype="0" accel="50000" fill="hold" grpId="0" nodeType="withEffect">
                                  <p:stCondLst>
                                    <p:cond delay="0"/>
                                  </p:stCondLst>
                                  <p:iterate type="lt">
                                    <p:tmPct val="50000"/>
                                  </p:iterate>
                                  <p:childTnLst>
                                    <p:set>
                                      <p:cBhvr>
                                        <p:cTn id="96" dur="1" fill="hold">
                                          <p:stCondLst>
                                            <p:cond delay="0"/>
                                          </p:stCondLst>
                                        </p:cTn>
                                        <p:tgtEl>
                                          <p:spTgt spid="16"/>
                                        </p:tgtEl>
                                        <p:attrNameLst>
                                          <p:attrName>style.visibility</p:attrName>
                                        </p:attrNameLst>
                                      </p:cBhvr>
                                      <p:to>
                                        <p:strVal val="visible"/>
                                      </p:to>
                                    </p:set>
                                    <p:set>
                                      <p:cBhvr>
                                        <p:cTn id="97" dur="455" fill="hold">
                                          <p:stCondLst>
                                            <p:cond delay="0"/>
                                          </p:stCondLst>
                                        </p:cTn>
                                        <p:tgtEl>
                                          <p:spTgt spid="16"/>
                                        </p:tgtEl>
                                        <p:attrNameLst>
                                          <p:attrName>style.rotation</p:attrName>
                                        </p:attrNameLst>
                                      </p:cBhvr>
                                      <p:to>
                                        <p:strVal val="-45.0"/>
                                      </p:to>
                                    </p:set>
                                    <p:anim calcmode="lin" valueType="num">
                                      <p:cBhvr>
                                        <p:cTn id="98" dur="455" fill="hold">
                                          <p:stCondLst>
                                            <p:cond delay="455"/>
                                          </p:stCondLst>
                                        </p:cTn>
                                        <p:tgtEl>
                                          <p:spTgt spid="16"/>
                                        </p:tgtEl>
                                        <p:attrNameLst>
                                          <p:attrName>style.rotation</p:attrName>
                                        </p:attrNameLst>
                                      </p:cBhvr>
                                      <p:tavLst>
                                        <p:tav tm="0">
                                          <p:val>
                                            <p:fltVal val="-45"/>
                                          </p:val>
                                        </p:tav>
                                        <p:tav tm="69900">
                                          <p:val>
                                            <p:fltVal val="45"/>
                                          </p:val>
                                        </p:tav>
                                        <p:tav tm="100000">
                                          <p:val>
                                            <p:fltVal val="0"/>
                                          </p:val>
                                        </p:tav>
                                      </p:tavLst>
                                    </p:anim>
                                    <p:anim calcmode="lin" valueType="num">
                                      <p:cBhvr>
                                        <p:cTn id="99" dur="455" fill="hold">
                                          <p:stCondLst>
                                            <p:cond delay="0"/>
                                          </p:stCondLst>
                                        </p:cTn>
                                        <p:tgtEl>
                                          <p:spTgt spid="16"/>
                                        </p:tgtEl>
                                        <p:attrNameLst>
                                          <p:attrName>ppt_y</p:attrName>
                                        </p:attrNameLst>
                                      </p:cBhvr>
                                      <p:tavLst>
                                        <p:tav tm="0">
                                          <p:val>
                                            <p:strVal val="#ppt_y-1"/>
                                          </p:val>
                                        </p:tav>
                                        <p:tav tm="100000">
                                          <p:val>
                                            <p:strVal val="#ppt_y-(0.354*#ppt_w-0.172*#ppt_h)"/>
                                          </p:val>
                                        </p:tav>
                                      </p:tavLst>
                                    </p:anim>
                                    <p:anim calcmode="lin" valueType="num">
                                      <p:cBhvr>
                                        <p:cTn id="100" dur="156" decel="50000" autoRev="1" fill="hold">
                                          <p:stCondLst>
                                            <p:cond delay="455"/>
                                          </p:stCondLst>
                                        </p:cTn>
                                        <p:tgtEl>
                                          <p:spTgt spid="16"/>
                                        </p:tgtEl>
                                        <p:attrNameLst>
                                          <p:attrName>ppt_y</p:attrName>
                                        </p:attrNameLst>
                                      </p:cBhvr>
                                      <p:tavLst>
                                        <p:tav tm="0">
                                          <p:val>
                                            <p:strVal val="#ppt_y-(0.354*#ppt_w-0.172*#ppt_h)"/>
                                          </p:val>
                                        </p:tav>
                                        <p:tav tm="100000">
                                          <p:val>
                                            <p:strVal val="#ppt_y-(0.354*#ppt_w-0.172*#ppt_h)-#ppt_h/2"/>
                                          </p:val>
                                        </p:tav>
                                      </p:tavLst>
                                    </p:anim>
                                    <p:anim calcmode="lin" valueType="num">
                                      <p:cBhvr>
                                        <p:cTn id="101" dur="136" fill="hold">
                                          <p:stCondLst>
                                            <p:cond delay="864"/>
                                          </p:stCondLst>
                                        </p:cTn>
                                        <p:tgtEl>
                                          <p:spTgt spid="16"/>
                                        </p:tgtEl>
                                        <p:attrNameLst>
                                          <p:attrName>ppt_y</p:attrName>
                                        </p:attrNameLst>
                                      </p:cBhvr>
                                      <p:tavLst>
                                        <p:tav tm="0">
                                          <p:val>
                                            <p:strVal val="#ppt_y-(0.354*#ppt_w-0.172*#ppt_h)"/>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6" presetClass="entr" presetSubtype="0" fill="hold" grpId="0" nodeType="click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wipe(down)">
                                      <p:cBhvr>
                                        <p:cTn id="106" dur="580">
                                          <p:stCondLst>
                                            <p:cond delay="0"/>
                                          </p:stCondLst>
                                        </p:cTn>
                                        <p:tgtEl>
                                          <p:spTgt spid="20"/>
                                        </p:tgtEl>
                                      </p:cBhvr>
                                    </p:animEffect>
                                    <p:anim calcmode="lin" valueType="num">
                                      <p:cBhvr>
                                        <p:cTn id="107"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12" dur="26">
                                          <p:stCondLst>
                                            <p:cond delay="650"/>
                                          </p:stCondLst>
                                        </p:cTn>
                                        <p:tgtEl>
                                          <p:spTgt spid="20"/>
                                        </p:tgtEl>
                                      </p:cBhvr>
                                      <p:to x="100000" y="60000"/>
                                    </p:animScale>
                                    <p:animScale>
                                      <p:cBhvr>
                                        <p:cTn id="113" dur="166" decel="50000">
                                          <p:stCondLst>
                                            <p:cond delay="676"/>
                                          </p:stCondLst>
                                        </p:cTn>
                                        <p:tgtEl>
                                          <p:spTgt spid="20"/>
                                        </p:tgtEl>
                                      </p:cBhvr>
                                      <p:to x="100000" y="100000"/>
                                    </p:animScale>
                                    <p:animScale>
                                      <p:cBhvr>
                                        <p:cTn id="114" dur="26">
                                          <p:stCondLst>
                                            <p:cond delay="1312"/>
                                          </p:stCondLst>
                                        </p:cTn>
                                        <p:tgtEl>
                                          <p:spTgt spid="20"/>
                                        </p:tgtEl>
                                      </p:cBhvr>
                                      <p:to x="100000" y="80000"/>
                                    </p:animScale>
                                    <p:animScale>
                                      <p:cBhvr>
                                        <p:cTn id="115" dur="166" decel="50000">
                                          <p:stCondLst>
                                            <p:cond delay="1338"/>
                                          </p:stCondLst>
                                        </p:cTn>
                                        <p:tgtEl>
                                          <p:spTgt spid="20"/>
                                        </p:tgtEl>
                                      </p:cBhvr>
                                      <p:to x="100000" y="100000"/>
                                    </p:animScale>
                                    <p:animScale>
                                      <p:cBhvr>
                                        <p:cTn id="116" dur="26">
                                          <p:stCondLst>
                                            <p:cond delay="1642"/>
                                          </p:stCondLst>
                                        </p:cTn>
                                        <p:tgtEl>
                                          <p:spTgt spid="20"/>
                                        </p:tgtEl>
                                      </p:cBhvr>
                                      <p:to x="100000" y="90000"/>
                                    </p:animScale>
                                    <p:animScale>
                                      <p:cBhvr>
                                        <p:cTn id="117" dur="166" decel="50000">
                                          <p:stCondLst>
                                            <p:cond delay="1668"/>
                                          </p:stCondLst>
                                        </p:cTn>
                                        <p:tgtEl>
                                          <p:spTgt spid="20"/>
                                        </p:tgtEl>
                                      </p:cBhvr>
                                      <p:to x="100000" y="100000"/>
                                    </p:animScale>
                                    <p:animScale>
                                      <p:cBhvr>
                                        <p:cTn id="118" dur="26">
                                          <p:stCondLst>
                                            <p:cond delay="1808"/>
                                          </p:stCondLst>
                                        </p:cTn>
                                        <p:tgtEl>
                                          <p:spTgt spid="20"/>
                                        </p:tgtEl>
                                      </p:cBhvr>
                                      <p:to x="100000" y="95000"/>
                                    </p:animScale>
                                    <p:animScale>
                                      <p:cBhvr>
                                        <p:cTn id="119"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6" grpId="0"/>
      <p:bldP spid="10" grpId="0" animBg="1"/>
      <p:bldP spid="13" grpId="0" animBg="1"/>
      <p:bldP spid="14" grpId="0" animBg="1"/>
      <p:bldP spid="16" grpId="0"/>
      <p:bldP spid="17" grpId="0" animBg="1"/>
      <p:bldP spid="18"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05DF2-6724-4ECC-B6A0-B4937008B164}"/>
              </a:ext>
            </a:extLst>
          </p:cNvPr>
          <p:cNvSpPr>
            <a:spLocks noGrp="1"/>
          </p:cNvSpPr>
          <p:nvPr>
            <p:ph type="title"/>
          </p:nvPr>
        </p:nvSpPr>
        <p:spPr>
          <a:xfrm>
            <a:off x="1653363" y="365760"/>
            <a:ext cx="9367203" cy="1188720"/>
          </a:xfrm>
        </p:spPr>
        <p:txBody>
          <a:bodyPr>
            <a:normAutofit/>
          </a:bodyPr>
          <a:lstStyle/>
          <a:p>
            <a:r>
              <a:rPr lang="en-US" b="1" dirty="0">
                <a:effectLst>
                  <a:outerShdw blurRad="38100" dist="38100" dir="2700000" algn="tl">
                    <a:srgbClr val="000000">
                      <a:alpha val="43137"/>
                    </a:srgbClr>
                  </a:outerShdw>
                </a:effectLst>
              </a:rPr>
              <a:t>Single-Parent TANF</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A503364-AEB2-4F02-A7A5-97F6AB9DA403}"/>
              </a:ext>
            </a:extLst>
          </p:cNvPr>
          <p:cNvSpPr>
            <a:spLocks noGrp="1"/>
          </p:cNvSpPr>
          <p:nvPr>
            <p:ph idx="1"/>
          </p:nvPr>
        </p:nvSpPr>
        <p:spPr>
          <a:xfrm>
            <a:off x="1100683" y="1584960"/>
            <a:ext cx="10962288" cy="5162628"/>
          </a:xfrm>
        </p:spPr>
        <p:txBody>
          <a:bodyPr anchor="t">
            <a:noAutofit/>
          </a:bodyPr>
          <a:lstStyle/>
          <a:p>
            <a:r>
              <a:rPr lang="en-US" sz="4000" dirty="0"/>
              <a:t>Cash assistance &amp; Medicaid for all family members </a:t>
            </a:r>
            <a:r>
              <a:rPr lang="en-US" sz="4000" i="1" u="sng" dirty="0"/>
              <a:t>in the certified group</a:t>
            </a:r>
            <a:r>
              <a:rPr lang="en-US" sz="4000" dirty="0"/>
              <a:t> for a single-parent family or a two-parent family in which one parent is disabled and unable to work.</a:t>
            </a:r>
          </a:p>
          <a:p>
            <a:r>
              <a:rPr lang="en-US" sz="4000" dirty="0"/>
              <a:t>Individuals with disabilities and individuals caring for a family member with a disability </a:t>
            </a:r>
            <a:r>
              <a:rPr lang="en-US" sz="4000" b="1" u="sng" dirty="0"/>
              <a:t>as supported by medical documentation</a:t>
            </a:r>
            <a:r>
              <a:rPr lang="en-US" sz="4000" dirty="0"/>
              <a:t> must have their </a:t>
            </a:r>
            <a:r>
              <a:rPr lang="en-US" sz="4000" i="1" dirty="0"/>
              <a:t>Choices</a:t>
            </a:r>
            <a:r>
              <a:rPr lang="en-US" sz="4000" dirty="0"/>
              <a:t> participation requirements determined by a physician.</a:t>
            </a:r>
          </a:p>
        </p:txBody>
      </p:sp>
      <p:pic>
        <p:nvPicPr>
          <p:cNvPr id="5122" name="Picture 2" descr="African American Mother and Baby Cartoon (Page 1) - Line.17QQ.com">
            <a:extLst>
              <a:ext uri="{FF2B5EF4-FFF2-40B4-BE49-F238E27FC236}">
                <a16:creationId xmlns:a16="http://schemas.microsoft.com/office/drawing/2014/main" id="{7C78B61B-2737-4229-BE06-A9C12CFCDA97}"/>
              </a:ext>
            </a:extLst>
          </p:cNvPr>
          <p:cNvPicPr>
            <a:picLocks noChangeAspect="1" noChangeArrowheads="1"/>
          </p:cNvPicPr>
          <p:nvPr/>
        </p:nvPicPr>
        <p:blipFill>
          <a:blip r:embed="rId2">
            <a:alphaModFix amt="29000"/>
            <a:extLst>
              <a:ext uri="{28A0092B-C50C-407E-A947-70E740481C1C}">
                <a14:useLocalDpi xmlns:a14="http://schemas.microsoft.com/office/drawing/2010/main" val="0"/>
              </a:ext>
            </a:extLst>
          </a:blip>
          <a:srcRect/>
          <a:stretch>
            <a:fillRect/>
          </a:stretch>
        </p:blipFill>
        <p:spPr bwMode="auto">
          <a:xfrm>
            <a:off x="6336964" y="138470"/>
            <a:ext cx="5689008" cy="5134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43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7F6AA-F44C-482F-A759-408A5E30B4AA}"/>
              </a:ext>
            </a:extLst>
          </p:cNvPr>
          <p:cNvSpPr>
            <a:spLocks noGrp="1"/>
          </p:cNvSpPr>
          <p:nvPr>
            <p:ph type="title"/>
          </p:nvPr>
        </p:nvSpPr>
        <p:spPr>
          <a:xfrm>
            <a:off x="1653363" y="365760"/>
            <a:ext cx="9367203" cy="1188720"/>
          </a:xfrm>
        </p:spPr>
        <p:txBody>
          <a:bodyPr>
            <a:normAutofit/>
          </a:bodyPr>
          <a:lstStyle/>
          <a:p>
            <a:r>
              <a:rPr lang="en-US" sz="5400" b="1" dirty="0">
                <a:effectLst>
                  <a:outerShdw blurRad="38100" dist="38100" dir="2700000" algn="tl">
                    <a:srgbClr val="000000">
                      <a:alpha val="43137"/>
                    </a:srgbClr>
                  </a:outerShdw>
                </a:effectLst>
              </a:rPr>
              <a:t>Two-Parent TANF (State Program)</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F5979C3-8D89-4564-B01C-187CA439A763}"/>
              </a:ext>
            </a:extLst>
          </p:cNvPr>
          <p:cNvSpPr>
            <a:spLocks noGrp="1"/>
          </p:cNvSpPr>
          <p:nvPr>
            <p:ph idx="1"/>
          </p:nvPr>
        </p:nvSpPr>
        <p:spPr>
          <a:xfrm>
            <a:off x="719537" y="1861244"/>
            <a:ext cx="8111947" cy="4630996"/>
          </a:xfrm>
        </p:spPr>
        <p:txBody>
          <a:bodyPr anchor="t">
            <a:normAutofit/>
          </a:bodyPr>
          <a:lstStyle/>
          <a:p>
            <a:r>
              <a:rPr lang="en-US" sz="4000" dirty="0"/>
              <a:t>Cash assistance &amp; Medicaid for a family in which both parents are present, both are unemployed, and neither receives SSI.</a:t>
            </a:r>
          </a:p>
          <a:p>
            <a:r>
              <a:rPr lang="en-US" sz="4000" dirty="0"/>
              <a:t>One or both adults in a two-parent household are responsible for meeting the family’s mandatory work requirement.</a:t>
            </a:r>
          </a:p>
        </p:txBody>
      </p:sp>
      <p:pic>
        <p:nvPicPr>
          <p:cNvPr id="4098" name="Picture 2" descr="Help Your Family De-Stress During Coronavirus Uncertainty | Common Sense  Media">
            <a:extLst>
              <a:ext uri="{FF2B5EF4-FFF2-40B4-BE49-F238E27FC236}">
                <a16:creationId xmlns:a16="http://schemas.microsoft.com/office/drawing/2014/main" id="{9E58F497-BBF7-4E2D-8227-B5B80438301B}"/>
              </a:ext>
            </a:extLst>
          </p:cNvPr>
          <p:cNvPicPr>
            <a:picLocks noChangeAspect="1" noChangeArrowheads="1"/>
          </p:cNvPicPr>
          <p:nvPr/>
        </p:nvPicPr>
        <p:blipFill>
          <a:blip r:embed="rId2">
            <a:alphaModFix amt="26000"/>
            <a:extLst>
              <a:ext uri="{28A0092B-C50C-407E-A947-70E740481C1C}">
                <a14:useLocalDpi xmlns:a14="http://schemas.microsoft.com/office/drawing/2010/main" val="0"/>
              </a:ext>
            </a:extLst>
          </a:blip>
          <a:srcRect/>
          <a:stretch>
            <a:fillRect/>
          </a:stretch>
        </p:blipFill>
        <p:spPr bwMode="auto">
          <a:xfrm>
            <a:off x="5461200" y="373861"/>
            <a:ext cx="6730799" cy="4202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3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0">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drawing&#10;&#10;Description automatically generated">
            <a:extLst>
              <a:ext uri="{FF2B5EF4-FFF2-40B4-BE49-F238E27FC236}">
                <a16:creationId xmlns:a16="http://schemas.microsoft.com/office/drawing/2014/main" id="{56EE417E-A959-4D78-B3CC-ADE3D5E732BA}"/>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1" b="4401"/>
          <a:stretch/>
        </p:blipFill>
        <p:spPr>
          <a:xfrm>
            <a:off x="4283902" y="10"/>
            <a:ext cx="7908098" cy="6857992"/>
          </a:xfrm>
          <a:prstGeom prst="rect">
            <a:avLst/>
          </a:prstGeom>
        </p:spPr>
      </p:pic>
      <p:sp>
        <p:nvSpPr>
          <p:cNvPr id="30" name="Rectangle 22">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FAF114-1934-44BA-AB0F-C2A1B3F8F47C}"/>
              </a:ext>
            </a:extLst>
          </p:cNvPr>
          <p:cNvSpPr>
            <a:spLocks noGrp="1"/>
          </p:cNvSpPr>
          <p:nvPr>
            <p:ph type="ctrTitle"/>
          </p:nvPr>
        </p:nvSpPr>
        <p:spPr>
          <a:xfrm>
            <a:off x="728663" y="504817"/>
            <a:ext cx="5505449" cy="2998002"/>
          </a:xfrm>
        </p:spPr>
        <p:txBody>
          <a:bodyPr anchor="ctr">
            <a:normAutofit/>
          </a:bodyPr>
          <a:lstStyle/>
          <a:p>
            <a:pPr algn="l"/>
            <a:r>
              <a:rPr lang="en-US" sz="4600" b="1" dirty="0">
                <a:solidFill>
                  <a:schemeClr val="bg1"/>
                </a:solidFill>
                <a:effectLst>
                  <a:outerShdw blurRad="38100" dist="38100" dir="2700000" algn="tl">
                    <a:srgbClr val="000000">
                      <a:alpha val="43137"/>
                    </a:srgbClr>
                  </a:outerShdw>
                </a:effectLst>
              </a:rPr>
              <a:t>TEMPORARY ASSISTANCE FOR NEEDY FAMILIES (TANF)</a:t>
            </a:r>
          </a:p>
        </p:txBody>
      </p:sp>
      <p:sp>
        <p:nvSpPr>
          <p:cNvPr id="3" name="Subtitle 2">
            <a:extLst>
              <a:ext uri="{FF2B5EF4-FFF2-40B4-BE49-F238E27FC236}">
                <a16:creationId xmlns:a16="http://schemas.microsoft.com/office/drawing/2014/main" id="{0AC60C38-C29E-4F7C-8934-15275CAA011C}"/>
              </a:ext>
            </a:extLst>
          </p:cNvPr>
          <p:cNvSpPr>
            <a:spLocks noGrp="1"/>
          </p:cNvSpPr>
          <p:nvPr>
            <p:ph type="subTitle" idx="1"/>
          </p:nvPr>
        </p:nvSpPr>
        <p:spPr>
          <a:xfrm>
            <a:off x="728663" y="3902074"/>
            <a:ext cx="4192961" cy="2135653"/>
          </a:xfrm>
        </p:spPr>
        <p:txBody>
          <a:bodyPr>
            <a:normAutofit/>
          </a:bodyPr>
          <a:lstStyle/>
          <a:p>
            <a:r>
              <a:rPr lang="en-US" sz="3600" dirty="0">
                <a:solidFill>
                  <a:schemeClr val="bg1"/>
                </a:solidFill>
              </a:rPr>
              <a:t>U.S. DEPARTMENT OF HEALTH &amp; HUMAN SERVICES (HHS)</a:t>
            </a:r>
          </a:p>
        </p:txBody>
      </p:sp>
      <p:cxnSp>
        <p:nvCxnSpPr>
          <p:cNvPr id="31" name="Straight Connector 24">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2807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ED27E-28A5-43DD-8709-5A7A0162B300}"/>
              </a:ext>
            </a:extLst>
          </p:cNvPr>
          <p:cNvSpPr>
            <a:spLocks noGrp="1"/>
          </p:cNvSpPr>
          <p:nvPr>
            <p:ph type="title"/>
          </p:nvPr>
        </p:nvSpPr>
        <p:spPr>
          <a:xfrm>
            <a:off x="1670836" y="369493"/>
            <a:ext cx="3861863" cy="1188720"/>
          </a:xfrm>
        </p:spPr>
        <p:txBody>
          <a:bodyPr>
            <a:normAutofit/>
          </a:bodyPr>
          <a:lstStyle/>
          <a:p>
            <a:r>
              <a:rPr lang="en-US" b="1" dirty="0">
                <a:effectLst>
                  <a:outerShdw blurRad="38100" dist="38100" dir="2700000" algn="tl">
                    <a:srgbClr val="000000">
                      <a:alpha val="43137"/>
                    </a:srgbClr>
                  </a:outerShdw>
                </a:effectLst>
              </a:rPr>
              <a:t>One-Time TANF</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3C4E0E3-3E86-4C73-8B12-7861EA105AE7}"/>
              </a:ext>
            </a:extLst>
          </p:cNvPr>
          <p:cNvSpPr>
            <a:spLocks noGrp="1"/>
          </p:cNvSpPr>
          <p:nvPr>
            <p:ph idx="1"/>
          </p:nvPr>
        </p:nvSpPr>
        <p:spPr>
          <a:xfrm>
            <a:off x="882050" y="1685917"/>
            <a:ext cx="6057900" cy="3486166"/>
          </a:xfrm>
        </p:spPr>
        <p:txBody>
          <a:bodyPr anchor="t">
            <a:noAutofit/>
          </a:bodyPr>
          <a:lstStyle/>
          <a:p>
            <a:pPr marL="0" indent="0">
              <a:buNone/>
            </a:pPr>
            <a:r>
              <a:rPr lang="en-US" sz="3200" dirty="0"/>
              <a:t>A lump sum, ONE-TIME grant of $1,000 offered through HHSC and intended to help TANF applicants experiencing short-term crises by providing upfront financial assistance along with exposure to the services offered by Workforce Solutions Offices. </a:t>
            </a:r>
          </a:p>
        </p:txBody>
      </p:sp>
      <p:pic>
        <p:nvPicPr>
          <p:cNvPr id="6146" name="Picture 2" descr="18 Smart Things You Can Do With $1,000 Right Now | The Motley Fool">
            <a:extLst>
              <a:ext uri="{FF2B5EF4-FFF2-40B4-BE49-F238E27FC236}">
                <a16:creationId xmlns:a16="http://schemas.microsoft.com/office/drawing/2014/main" id="{A9708F0A-7399-4A67-931F-B5DFB27799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3725" y="770425"/>
            <a:ext cx="5057752" cy="33657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7092A1D-94A7-422C-9249-52D7AB80A0B6}"/>
              </a:ext>
            </a:extLst>
          </p:cNvPr>
          <p:cNvSpPr txBox="1"/>
          <p:nvPr/>
        </p:nvSpPr>
        <p:spPr>
          <a:xfrm>
            <a:off x="104171" y="5166359"/>
            <a:ext cx="11933499" cy="1569660"/>
          </a:xfrm>
          <a:prstGeom prst="rect">
            <a:avLst/>
          </a:prstGeom>
          <a:noFill/>
        </p:spPr>
        <p:txBody>
          <a:bodyPr wrap="square" rtlCol="0">
            <a:spAutoFit/>
          </a:bodyPr>
          <a:lstStyle/>
          <a:p>
            <a:r>
              <a:rPr lang="en-US" sz="3200" dirty="0"/>
              <a:t>TANF applicants who receive OTTANF are </a:t>
            </a:r>
            <a:r>
              <a:rPr lang="en-US" sz="3200" b="1" u="sng" dirty="0"/>
              <a:t>not eligible </a:t>
            </a:r>
            <a:r>
              <a:rPr lang="en-US" sz="3200" dirty="0"/>
              <a:t>to participate in </a:t>
            </a:r>
            <a:r>
              <a:rPr lang="en-US" sz="3200" i="1" dirty="0"/>
              <a:t>Choices</a:t>
            </a:r>
            <a:r>
              <a:rPr lang="en-US" sz="3200" dirty="0"/>
              <a:t> or receive TANF assistance for the 12 months following receipt of OTTANF.</a:t>
            </a:r>
          </a:p>
        </p:txBody>
      </p:sp>
    </p:spTree>
    <p:extLst>
      <p:ext uri="{BB962C8B-B14F-4D97-AF65-F5344CB8AC3E}">
        <p14:creationId xmlns:p14="http://schemas.microsoft.com/office/powerpoint/2010/main" val="336530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E52451-587C-4225-8B8E-7C1536235306}"/>
              </a:ext>
            </a:extLst>
          </p:cNvPr>
          <p:cNvSpPr>
            <a:spLocks noGrp="1"/>
          </p:cNvSpPr>
          <p:nvPr>
            <p:ph type="title"/>
          </p:nvPr>
        </p:nvSpPr>
        <p:spPr>
          <a:xfrm>
            <a:off x="572493" y="238539"/>
            <a:ext cx="11018520" cy="939133"/>
          </a:xfrm>
        </p:spPr>
        <p:txBody>
          <a:bodyPr anchor="t">
            <a:normAutofit/>
          </a:bodyPr>
          <a:lstStyle/>
          <a:p>
            <a:r>
              <a:rPr lang="en-US" sz="5400" b="1" u="sng" dirty="0">
                <a:effectLst>
                  <a:outerShdw blurRad="38100" dist="38100" dir="2700000" algn="tl">
                    <a:srgbClr val="000000">
                      <a:alpha val="43137"/>
                    </a:srgbClr>
                  </a:outerShdw>
                </a:effectLst>
              </a:rPr>
              <a:t>FEDERAL TIME CLOCK</a:t>
            </a:r>
          </a:p>
        </p:txBody>
      </p:sp>
      <p:sp>
        <p:nvSpPr>
          <p:cNvPr id="10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77C22C4C-D863-4827-88E3-86129F86F4A2}"/>
              </a:ext>
            </a:extLst>
          </p:cNvPr>
          <p:cNvSpPr>
            <a:spLocks noGrp="1"/>
          </p:cNvSpPr>
          <p:nvPr>
            <p:ph idx="1"/>
          </p:nvPr>
        </p:nvSpPr>
        <p:spPr>
          <a:xfrm>
            <a:off x="572493" y="2071316"/>
            <a:ext cx="11220114" cy="4529856"/>
          </a:xfrm>
        </p:spPr>
        <p:txBody>
          <a:bodyPr anchor="t">
            <a:noAutofit/>
          </a:bodyPr>
          <a:lstStyle/>
          <a:p>
            <a:pPr marL="0" indent="0">
              <a:buNone/>
            </a:pPr>
            <a:r>
              <a:rPr lang="en-US" sz="2200" b="1" u="sng" dirty="0">
                <a:latin typeface="Arial Black" panose="020B0A04020102020204" pitchFamily="34" charset="0"/>
              </a:rPr>
              <a:t>FEDERAL: 1996</a:t>
            </a:r>
          </a:p>
          <a:p>
            <a:r>
              <a:rPr lang="en-US" sz="2200" b="1" dirty="0"/>
              <a:t>60 Months LIFETIME</a:t>
            </a:r>
            <a:endParaRPr lang="en-US" sz="2200" dirty="0"/>
          </a:p>
          <a:p>
            <a:r>
              <a:rPr lang="en-US" sz="2200" b="1" u="sng" dirty="0"/>
              <a:t>Maintenance Of Effort (MOE) Money</a:t>
            </a:r>
            <a:r>
              <a:rPr lang="en-US" sz="2200" dirty="0"/>
              <a:t>: ½ State, ½ Federal (1:1 Match)</a:t>
            </a:r>
          </a:p>
          <a:p>
            <a:pPr lvl="1"/>
            <a:r>
              <a:rPr lang="en-US" sz="2200" b="1" u="sng" dirty="0"/>
              <a:t>TANF 1-Parent Grant</a:t>
            </a:r>
            <a:r>
              <a:rPr lang="en-US" sz="2200" dirty="0"/>
              <a:t>: </a:t>
            </a:r>
            <a:r>
              <a:rPr lang="en-US" sz="2200" b="1" dirty="0"/>
              <a:t>Federal Funds + MOE</a:t>
            </a:r>
          </a:p>
          <a:p>
            <a:pPr lvl="1"/>
            <a:r>
              <a:rPr lang="en-US" sz="2200" b="1" u="sng" dirty="0"/>
              <a:t>TANF-SP (State Program):</a:t>
            </a:r>
            <a:r>
              <a:rPr lang="en-US" sz="2200" dirty="0"/>
              <a:t> (2-Parent TANF Grant): </a:t>
            </a:r>
            <a:r>
              <a:rPr lang="en-US" sz="2200" b="1" dirty="0"/>
              <a:t>State MOE Only</a:t>
            </a:r>
          </a:p>
          <a:p>
            <a:r>
              <a:rPr lang="en-US" sz="2200" dirty="0"/>
              <a:t>The TANF State Program (TANF-SP), created specifically for </a:t>
            </a:r>
            <a:r>
              <a:rPr lang="en-US" sz="2200" b="1" dirty="0"/>
              <a:t>two-parent households</a:t>
            </a:r>
            <a:r>
              <a:rPr lang="en-US" sz="2200" dirty="0"/>
              <a:t>, is a </a:t>
            </a:r>
            <a:r>
              <a:rPr lang="en-US" sz="2200" b="1" u="sng" dirty="0"/>
              <a:t>state-funded</a:t>
            </a:r>
            <a:r>
              <a:rPr lang="en-US" sz="2200" dirty="0"/>
              <a:t> program and is </a:t>
            </a:r>
            <a:r>
              <a:rPr lang="en-US" sz="2200" b="1" u="sng" dirty="0"/>
              <a:t>not</a:t>
            </a:r>
            <a:r>
              <a:rPr lang="en-US" sz="2200" dirty="0"/>
              <a:t> subject to federal time limits. </a:t>
            </a:r>
          </a:p>
          <a:p>
            <a:r>
              <a:rPr lang="en-US" sz="2200" b="1" u="sng" dirty="0"/>
              <a:t>Each</a:t>
            </a:r>
            <a:r>
              <a:rPr lang="en-US" sz="2200" dirty="0"/>
              <a:t> TANF-SP adult has a 60-month state program life-time limit.  The time-limit clock starts ticking with the initial receipt of benefits.</a:t>
            </a:r>
          </a:p>
          <a:p>
            <a:r>
              <a:rPr lang="en-US" sz="2200" dirty="0"/>
              <a:t>For two-parent families, any month of TANF benefits subject to state time limits since October 1, 2001, counts toward the family’s lifetime cap, regardless of which parent received the benefits.</a:t>
            </a:r>
          </a:p>
        </p:txBody>
      </p:sp>
      <p:pic>
        <p:nvPicPr>
          <p:cNvPr id="1026" name="Picture 2" descr="Free Animated Clock, Download Free Animated Clock png images, Free ClipArts  on Clipart Library">
            <a:extLst>
              <a:ext uri="{FF2B5EF4-FFF2-40B4-BE49-F238E27FC236}">
                <a16:creationId xmlns:a16="http://schemas.microsoft.com/office/drawing/2014/main" id="{116EDC70-EE7E-42B1-813F-E4D1680B32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25" r="1473" b="2"/>
          <a:stretch/>
        </p:blipFill>
        <p:spPr bwMode="auto">
          <a:xfrm>
            <a:off x="8865438" y="238539"/>
            <a:ext cx="2679855" cy="2785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93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1000"/>
                                        <p:tgtEl>
                                          <p:spTgt spid="19">
                                            <p:txEl>
                                              <p:pRg st="0" end="0"/>
                                            </p:txEl>
                                          </p:spTgt>
                                        </p:tgtEl>
                                      </p:cBhvr>
                                    </p:animEffect>
                                    <p:anim calcmode="lin" valueType="num">
                                      <p:cBhvr>
                                        <p:cTn id="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xEl>
                                              <p:pRg st="1" end="1"/>
                                            </p:txEl>
                                          </p:spTgt>
                                        </p:tgtEl>
                                        <p:attrNameLst>
                                          <p:attrName>style.visibility</p:attrName>
                                        </p:attrNameLst>
                                      </p:cBhvr>
                                      <p:to>
                                        <p:strVal val="visible"/>
                                      </p:to>
                                    </p:set>
                                    <p:animEffect transition="in" filter="fade">
                                      <p:cBhvr>
                                        <p:cTn id="14" dur="1000"/>
                                        <p:tgtEl>
                                          <p:spTgt spid="19">
                                            <p:txEl>
                                              <p:pRg st="1" end="1"/>
                                            </p:txEl>
                                          </p:spTgt>
                                        </p:tgtEl>
                                      </p:cBhvr>
                                    </p:animEffect>
                                    <p:anim calcmode="lin" valueType="num">
                                      <p:cBhvr>
                                        <p:cTn id="1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xEl>
                                              <p:pRg st="2" end="2"/>
                                            </p:txEl>
                                          </p:spTgt>
                                        </p:tgtEl>
                                        <p:attrNameLst>
                                          <p:attrName>style.visibility</p:attrName>
                                        </p:attrNameLst>
                                      </p:cBhvr>
                                      <p:to>
                                        <p:strVal val="visible"/>
                                      </p:to>
                                    </p:set>
                                    <p:animEffect transition="in" filter="fade">
                                      <p:cBhvr>
                                        <p:cTn id="21" dur="1000"/>
                                        <p:tgtEl>
                                          <p:spTgt spid="19">
                                            <p:txEl>
                                              <p:pRg st="2" end="2"/>
                                            </p:txEl>
                                          </p:spTgt>
                                        </p:tgtEl>
                                      </p:cBhvr>
                                    </p:animEffect>
                                    <p:anim calcmode="lin" valueType="num">
                                      <p:cBhvr>
                                        <p:cTn id="22"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9">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9">
                                            <p:txEl>
                                              <p:pRg st="3" end="3"/>
                                            </p:txEl>
                                          </p:spTgt>
                                        </p:tgtEl>
                                        <p:attrNameLst>
                                          <p:attrName>style.visibility</p:attrName>
                                        </p:attrNameLst>
                                      </p:cBhvr>
                                      <p:to>
                                        <p:strVal val="visible"/>
                                      </p:to>
                                    </p:set>
                                    <p:animEffect transition="in" filter="fade">
                                      <p:cBhvr>
                                        <p:cTn id="26" dur="1000"/>
                                        <p:tgtEl>
                                          <p:spTgt spid="19">
                                            <p:txEl>
                                              <p:pRg st="3" end="3"/>
                                            </p:txEl>
                                          </p:spTgt>
                                        </p:tgtEl>
                                      </p:cBhvr>
                                    </p:animEffect>
                                    <p:anim calcmode="lin" valueType="num">
                                      <p:cBhvr>
                                        <p:cTn id="27"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9">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9">
                                            <p:txEl>
                                              <p:pRg st="4" end="4"/>
                                            </p:txEl>
                                          </p:spTgt>
                                        </p:tgtEl>
                                        <p:attrNameLst>
                                          <p:attrName>style.visibility</p:attrName>
                                        </p:attrNameLst>
                                      </p:cBhvr>
                                      <p:to>
                                        <p:strVal val="visible"/>
                                      </p:to>
                                    </p:set>
                                    <p:animEffect transition="in" filter="fade">
                                      <p:cBhvr>
                                        <p:cTn id="31" dur="1000"/>
                                        <p:tgtEl>
                                          <p:spTgt spid="19">
                                            <p:txEl>
                                              <p:pRg st="4" end="4"/>
                                            </p:txEl>
                                          </p:spTgt>
                                        </p:tgtEl>
                                      </p:cBhvr>
                                    </p:animEffect>
                                    <p:anim calcmode="lin" valueType="num">
                                      <p:cBhvr>
                                        <p:cTn id="3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9">
                                            <p:txEl>
                                              <p:pRg st="5" end="5"/>
                                            </p:txEl>
                                          </p:spTgt>
                                        </p:tgtEl>
                                        <p:attrNameLst>
                                          <p:attrName>style.visibility</p:attrName>
                                        </p:attrNameLst>
                                      </p:cBhvr>
                                      <p:to>
                                        <p:strVal val="visible"/>
                                      </p:to>
                                    </p:set>
                                    <p:animEffect transition="in" filter="fade">
                                      <p:cBhvr>
                                        <p:cTn id="38" dur="1000"/>
                                        <p:tgtEl>
                                          <p:spTgt spid="19">
                                            <p:txEl>
                                              <p:pRg st="5" end="5"/>
                                            </p:txEl>
                                          </p:spTgt>
                                        </p:tgtEl>
                                      </p:cBhvr>
                                    </p:animEffect>
                                    <p:anim calcmode="lin" valueType="num">
                                      <p:cBhvr>
                                        <p:cTn id="39" dur="10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9">
                                            <p:txEl>
                                              <p:pRg st="6" end="6"/>
                                            </p:txEl>
                                          </p:spTgt>
                                        </p:tgtEl>
                                        <p:attrNameLst>
                                          <p:attrName>style.visibility</p:attrName>
                                        </p:attrNameLst>
                                      </p:cBhvr>
                                      <p:to>
                                        <p:strVal val="visible"/>
                                      </p:to>
                                    </p:set>
                                    <p:animEffect transition="in" filter="fade">
                                      <p:cBhvr>
                                        <p:cTn id="45" dur="1000"/>
                                        <p:tgtEl>
                                          <p:spTgt spid="19">
                                            <p:txEl>
                                              <p:pRg st="6" end="6"/>
                                            </p:txEl>
                                          </p:spTgt>
                                        </p:tgtEl>
                                      </p:cBhvr>
                                    </p:animEffect>
                                    <p:anim calcmode="lin" valueType="num">
                                      <p:cBhvr>
                                        <p:cTn id="46" dur="1000" fill="hold"/>
                                        <p:tgtEl>
                                          <p:spTgt spid="19">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9">
                                            <p:txEl>
                                              <p:pRg st="7" end="7"/>
                                            </p:txEl>
                                          </p:spTgt>
                                        </p:tgtEl>
                                        <p:attrNameLst>
                                          <p:attrName>style.visibility</p:attrName>
                                        </p:attrNameLst>
                                      </p:cBhvr>
                                      <p:to>
                                        <p:strVal val="visible"/>
                                      </p:to>
                                    </p:set>
                                    <p:animEffect transition="in" filter="fade">
                                      <p:cBhvr>
                                        <p:cTn id="52" dur="1000"/>
                                        <p:tgtEl>
                                          <p:spTgt spid="19">
                                            <p:txEl>
                                              <p:pRg st="7" end="7"/>
                                            </p:txEl>
                                          </p:spTgt>
                                        </p:tgtEl>
                                      </p:cBhvr>
                                    </p:animEffect>
                                    <p:anim calcmode="lin" valueType="num">
                                      <p:cBhvr>
                                        <p:cTn id="53" dur="10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3362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Rectangle 1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Texas Ranches and Land for Sale - Selling Texas Land &amp; Ranches">
            <a:extLst>
              <a:ext uri="{FF2B5EF4-FFF2-40B4-BE49-F238E27FC236}">
                <a16:creationId xmlns:a16="http://schemas.microsoft.com/office/drawing/2014/main" id="{20BB2DF9-9B77-4A69-8F06-5D9C26DA91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438" r="11358" b="-1"/>
          <a:stretch/>
        </p:blipFill>
        <p:spPr bwMode="auto">
          <a:xfrm>
            <a:off x="7669363" y="1237712"/>
            <a:ext cx="4078356" cy="23576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A0B81E7-2CBC-4DDF-ABC4-4B9A3A9C3073}"/>
              </a:ext>
            </a:extLst>
          </p:cNvPr>
          <p:cNvSpPr>
            <a:spLocks noGrp="1"/>
          </p:cNvSpPr>
          <p:nvPr>
            <p:ph type="title"/>
          </p:nvPr>
        </p:nvSpPr>
        <p:spPr>
          <a:xfrm>
            <a:off x="444280" y="424481"/>
            <a:ext cx="10638427" cy="815026"/>
          </a:xfrm>
        </p:spPr>
        <p:txBody>
          <a:bodyPr>
            <a:noAutofit/>
          </a:bodyPr>
          <a:lstStyle/>
          <a:p>
            <a:r>
              <a:rPr lang="en-US" b="1" dirty="0">
                <a:ln>
                  <a:solidFill>
                    <a:schemeClr val="tx1"/>
                  </a:solidFill>
                </a:ln>
                <a:solidFill>
                  <a:srgbClr val="FFFFFF"/>
                </a:solidFill>
                <a:effectLst>
                  <a:outerShdw blurRad="38100" dist="38100" dir="2700000" algn="tl">
                    <a:srgbClr val="000000">
                      <a:alpha val="43137"/>
                    </a:srgbClr>
                  </a:outerShdw>
                </a:effectLst>
                <a:latin typeface="Abadi" panose="020B0604020104020204" pitchFamily="34" charset="0"/>
                <a:cs typeface="Aharoni" panose="02010803020104030203" pitchFamily="2" charset="-79"/>
              </a:rPr>
              <a:t>Meanwhile, Back on the Texas Ra</a:t>
            </a:r>
            <a:r>
              <a:rPr lang="en-US" b="1" dirty="0">
                <a:ln>
                  <a:solidFill>
                    <a:schemeClr val="tx1"/>
                  </a:solidFill>
                </a:ln>
                <a:solidFill>
                  <a:schemeClr val="bg1"/>
                </a:solidFill>
                <a:effectLst>
                  <a:outerShdw blurRad="38100" dist="38100" dir="2700000" algn="tl">
                    <a:srgbClr val="000000">
                      <a:alpha val="43137"/>
                    </a:srgbClr>
                  </a:outerShdw>
                </a:effectLst>
                <a:latin typeface="Abadi" panose="020B0604020104020204" pitchFamily="34" charset="0"/>
                <a:cs typeface="Aharoni" panose="02010803020104030203" pitchFamily="2" charset="-79"/>
              </a:rPr>
              <a:t>n</a:t>
            </a:r>
            <a:r>
              <a:rPr lang="en-US" b="1" dirty="0">
                <a:ln>
                  <a:solidFill>
                    <a:schemeClr val="tx1"/>
                  </a:solidFill>
                </a:ln>
                <a:solidFill>
                  <a:srgbClr val="FFFFFF"/>
                </a:solidFill>
                <a:effectLst>
                  <a:outerShdw blurRad="38100" dist="38100" dir="2700000" algn="tl">
                    <a:srgbClr val="000000">
                      <a:alpha val="43137"/>
                    </a:srgbClr>
                  </a:outerShdw>
                </a:effectLst>
                <a:latin typeface="Abadi" panose="020B0604020104020204" pitchFamily="34" charset="0"/>
                <a:cs typeface="Aharoni" panose="02010803020104030203" pitchFamily="2" charset="-79"/>
              </a:rPr>
              <a:t>ch…1995</a:t>
            </a:r>
          </a:p>
        </p:txBody>
      </p:sp>
      <p:pic>
        <p:nvPicPr>
          <p:cNvPr id="1028" name="Picture 4" descr="Hills of Texas Ranches – A Ranch to Come Home To">
            <a:extLst>
              <a:ext uri="{FF2B5EF4-FFF2-40B4-BE49-F238E27FC236}">
                <a16:creationId xmlns:a16="http://schemas.microsoft.com/office/drawing/2014/main" id="{43184E2D-2A73-4969-8088-6C6AED2BD7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9363" y="3719558"/>
            <a:ext cx="4078356" cy="2713961"/>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106EAB51-DD9C-4ECB-A9CA-B38F55E3FAAC}"/>
              </a:ext>
            </a:extLst>
          </p:cNvPr>
          <p:cNvSpPr>
            <a:spLocks noGrp="1"/>
          </p:cNvSpPr>
          <p:nvPr>
            <p:ph idx="1"/>
          </p:nvPr>
        </p:nvSpPr>
        <p:spPr>
          <a:xfrm>
            <a:off x="262999" y="1237712"/>
            <a:ext cx="7235242" cy="5461668"/>
          </a:xfrm>
        </p:spPr>
        <p:txBody>
          <a:bodyPr anchor="t">
            <a:noAutofit/>
          </a:bodyPr>
          <a:lstStyle/>
          <a:p>
            <a:r>
              <a:rPr lang="en-US" sz="2600" b="1" dirty="0">
                <a:solidFill>
                  <a:schemeClr val="bg1"/>
                </a:solidFill>
              </a:rPr>
              <a:t>In 1995</a:t>
            </a:r>
            <a:r>
              <a:rPr lang="en-US" sz="2600" dirty="0">
                <a:solidFill>
                  <a:schemeClr val="bg1"/>
                </a:solidFill>
              </a:rPr>
              <a:t>, the Texas Legislature was in its Biennial Meeting as the country buzzed with “Welfare Reform”.</a:t>
            </a:r>
          </a:p>
          <a:p>
            <a:r>
              <a:rPr lang="en-US" sz="2600" dirty="0"/>
              <a:t>Texas wanted to pass their own rules </a:t>
            </a:r>
            <a:r>
              <a:rPr lang="en-US" sz="2600" i="1" dirty="0"/>
              <a:t>BEFORE</a:t>
            </a:r>
            <a:r>
              <a:rPr lang="en-US" sz="2600" dirty="0"/>
              <a:t> the Federal Government imposed their rules.</a:t>
            </a:r>
          </a:p>
          <a:p>
            <a:r>
              <a:rPr lang="en-US" sz="2600" dirty="0"/>
              <a:t>Texas decided on Time Limits based on the individual’s level of education and work experience.</a:t>
            </a:r>
          </a:p>
          <a:p>
            <a:r>
              <a:rPr lang="en-US" sz="2600" dirty="0"/>
              <a:t>Texas Rules passes under </a:t>
            </a:r>
            <a:r>
              <a:rPr lang="en-US" sz="2600" b="1" u="sng" dirty="0"/>
              <a:t>HB 1863 </a:t>
            </a:r>
            <a:r>
              <a:rPr lang="en-US" sz="2600" dirty="0"/>
              <a:t>which also consolidated workforce programs, eliminated TEC, created TWC, &amp; created the Workforce Boards. </a:t>
            </a:r>
          </a:p>
          <a:p>
            <a:r>
              <a:rPr lang="en-US" sz="2600" dirty="0"/>
              <a:t>Texas Rules went into effect on September 1, 1995.</a:t>
            </a:r>
          </a:p>
        </p:txBody>
      </p:sp>
      <p:pic>
        <p:nvPicPr>
          <p:cNvPr id="6" name="Cow-moo-sound">
            <a:hlinkClick r:id="" action="ppaction://media"/>
            <a:extLst>
              <a:ext uri="{FF2B5EF4-FFF2-40B4-BE49-F238E27FC236}">
                <a16:creationId xmlns:a16="http://schemas.microsoft.com/office/drawing/2014/main" id="{60CE1449-3FA5-4F0C-9A94-27298E98DC5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82708" y="537619"/>
            <a:ext cx="487363" cy="487363"/>
          </a:xfrm>
          <a:prstGeom prst="rect">
            <a:avLst/>
          </a:prstGeom>
        </p:spPr>
      </p:pic>
    </p:spTree>
    <p:extLst>
      <p:ext uri="{BB962C8B-B14F-4D97-AF65-F5344CB8AC3E}">
        <p14:creationId xmlns:p14="http://schemas.microsoft.com/office/powerpoint/2010/main" val="348676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par>
                                <p:cTn id="10" presetID="1" presetClass="mediacall" presetSubtype="0" fill="hold" nodeType="withEffect">
                                  <p:stCondLst>
                                    <p:cond delay="0"/>
                                  </p:stCondLst>
                                  <p:childTnLst>
                                    <p:cmd type="call" cmd="playFrom(0.0)">
                                      <p:cBhvr>
                                        <p:cTn id="11" dur="2377" fill="hold"/>
                                        <p:tgtEl>
                                          <p:spTgt spid="6"/>
                                        </p:tgtEl>
                                      </p:cBhvr>
                                    </p:cmd>
                                  </p:childTnLst>
                                </p:cTn>
                              </p:par>
                            </p:childTnLst>
                          </p:cTn>
                        </p:par>
                        <p:par>
                          <p:cTn id="12" fill="hold">
                            <p:stCondLst>
                              <p:cond delay="2377"/>
                            </p:stCondLst>
                            <p:childTnLst>
                              <p:par>
                                <p:cTn id="13" presetID="26" presetClass="entr" presetSubtype="0"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wipe(down)">
                                      <p:cBhvr>
                                        <p:cTn id="15" dur="580">
                                          <p:stCondLst>
                                            <p:cond delay="0"/>
                                          </p:stCondLst>
                                        </p:cTn>
                                        <p:tgtEl>
                                          <p:spTgt spid="1028"/>
                                        </p:tgtEl>
                                      </p:cBhvr>
                                    </p:animEffect>
                                    <p:anim calcmode="lin" valueType="num">
                                      <p:cBhvr>
                                        <p:cTn id="16"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1" dur="26">
                                          <p:stCondLst>
                                            <p:cond delay="650"/>
                                          </p:stCondLst>
                                        </p:cTn>
                                        <p:tgtEl>
                                          <p:spTgt spid="1028"/>
                                        </p:tgtEl>
                                      </p:cBhvr>
                                      <p:to x="100000" y="60000"/>
                                    </p:animScale>
                                    <p:animScale>
                                      <p:cBhvr>
                                        <p:cTn id="22" dur="166" decel="50000">
                                          <p:stCondLst>
                                            <p:cond delay="676"/>
                                          </p:stCondLst>
                                        </p:cTn>
                                        <p:tgtEl>
                                          <p:spTgt spid="1028"/>
                                        </p:tgtEl>
                                      </p:cBhvr>
                                      <p:to x="100000" y="100000"/>
                                    </p:animScale>
                                    <p:animScale>
                                      <p:cBhvr>
                                        <p:cTn id="23" dur="26">
                                          <p:stCondLst>
                                            <p:cond delay="1312"/>
                                          </p:stCondLst>
                                        </p:cTn>
                                        <p:tgtEl>
                                          <p:spTgt spid="1028"/>
                                        </p:tgtEl>
                                      </p:cBhvr>
                                      <p:to x="100000" y="80000"/>
                                    </p:animScale>
                                    <p:animScale>
                                      <p:cBhvr>
                                        <p:cTn id="24" dur="166" decel="50000">
                                          <p:stCondLst>
                                            <p:cond delay="1338"/>
                                          </p:stCondLst>
                                        </p:cTn>
                                        <p:tgtEl>
                                          <p:spTgt spid="1028"/>
                                        </p:tgtEl>
                                      </p:cBhvr>
                                      <p:to x="100000" y="100000"/>
                                    </p:animScale>
                                    <p:animScale>
                                      <p:cBhvr>
                                        <p:cTn id="25" dur="26">
                                          <p:stCondLst>
                                            <p:cond delay="1642"/>
                                          </p:stCondLst>
                                        </p:cTn>
                                        <p:tgtEl>
                                          <p:spTgt spid="1028"/>
                                        </p:tgtEl>
                                      </p:cBhvr>
                                      <p:to x="100000" y="90000"/>
                                    </p:animScale>
                                    <p:animScale>
                                      <p:cBhvr>
                                        <p:cTn id="26" dur="166" decel="50000">
                                          <p:stCondLst>
                                            <p:cond delay="1668"/>
                                          </p:stCondLst>
                                        </p:cTn>
                                        <p:tgtEl>
                                          <p:spTgt spid="1028"/>
                                        </p:tgtEl>
                                      </p:cBhvr>
                                      <p:to x="100000" y="100000"/>
                                    </p:animScale>
                                    <p:animScale>
                                      <p:cBhvr>
                                        <p:cTn id="27" dur="26">
                                          <p:stCondLst>
                                            <p:cond delay="1808"/>
                                          </p:stCondLst>
                                        </p:cTn>
                                        <p:tgtEl>
                                          <p:spTgt spid="1028"/>
                                        </p:tgtEl>
                                      </p:cBhvr>
                                      <p:to x="100000" y="95000"/>
                                    </p:animScale>
                                    <p:animScale>
                                      <p:cBhvr>
                                        <p:cTn id="28" dur="166" decel="50000">
                                          <p:stCondLst>
                                            <p:cond delay="1834"/>
                                          </p:stCondLst>
                                        </p:cTn>
                                        <p:tgtEl>
                                          <p:spTgt spid="1028"/>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fade">
                                      <p:cBhvr>
                                        <p:cTn id="33" dur="1000"/>
                                        <p:tgtEl>
                                          <p:spTgt spid="12">
                                            <p:txEl>
                                              <p:pRg st="0" end="0"/>
                                            </p:txEl>
                                          </p:spTgt>
                                        </p:tgtEl>
                                      </p:cBhvr>
                                    </p:animEffect>
                                    <p:anim calcmode="lin" valueType="num">
                                      <p:cBhvr>
                                        <p:cTn id="34"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xEl>
                                              <p:pRg st="1" end="1"/>
                                            </p:txEl>
                                          </p:spTgt>
                                        </p:tgtEl>
                                        <p:attrNameLst>
                                          <p:attrName>style.visibility</p:attrName>
                                        </p:attrNameLst>
                                      </p:cBhvr>
                                      <p:to>
                                        <p:strVal val="visible"/>
                                      </p:to>
                                    </p:set>
                                    <p:animEffect transition="in" filter="fade">
                                      <p:cBhvr>
                                        <p:cTn id="40" dur="1000"/>
                                        <p:tgtEl>
                                          <p:spTgt spid="12">
                                            <p:txEl>
                                              <p:pRg st="1" end="1"/>
                                            </p:txEl>
                                          </p:spTgt>
                                        </p:tgtEl>
                                      </p:cBhvr>
                                    </p:animEffect>
                                    <p:anim calcmode="lin" valueType="num">
                                      <p:cBhvr>
                                        <p:cTn id="41"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2">
                                            <p:txEl>
                                              <p:pRg st="2" end="2"/>
                                            </p:txEl>
                                          </p:spTgt>
                                        </p:tgtEl>
                                        <p:attrNameLst>
                                          <p:attrName>style.visibility</p:attrName>
                                        </p:attrNameLst>
                                      </p:cBhvr>
                                      <p:to>
                                        <p:strVal val="visible"/>
                                      </p:to>
                                    </p:set>
                                    <p:animEffect transition="in" filter="fade">
                                      <p:cBhvr>
                                        <p:cTn id="47" dur="1000"/>
                                        <p:tgtEl>
                                          <p:spTgt spid="12">
                                            <p:txEl>
                                              <p:pRg st="2" end="2"/>
                                            </p:txEl>
                                          </p:spTgt>
                                        </p:tgtEl>
                                      </p:cBhvr>
                                    </p:animEffect>
                                    <p:anim calcmode="lin" valueType="num">
                                      <p:cBhvr>
                                        <p:cTn id="48"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2">
                                            <p:txEl>
                                              <p:pRg st="3" end="3"/>
                                            </p:txEl>
                                          </p:spTgt>
                                        </p:tgtEl>
                                        <p:attrNameLst>
                                          <p:attrName>style.visibility</p:attrName>
                                        </p:attrNameLst>
                                      </p:cBhvr>
                                      <p:to>
                                        <p:strVal val="visible"/>
                                      </p:to>
                                    </p:set>
                                    <p:animEffect transition="in" filter="fade">
                                      <p:cBhvr>
                                        <p:cTn id="54" dur="1000"/>
                                        <p:tgtEl>
                                          <p:spTgt spid="12">
                                            <p:txEl>
                                              <p:pRg st="3" end="3"/>
                                            </p:txEl>
                                          </p:spTgt>
                                        </p:tgtEl>
                                      </p:cBhvr>
                                    </p:animEffect>
                                    <p:anim calcmode="lin" valueType="num">
                                      <p:cBhvr>
                                        <p:cTn id="55"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2">
                                            <p:txEl>
                                              <p:pRg st="4" end="4"/>
                                            </p:txEl>
                                          </p:spTgt>
                                        </p:tgtEl>
                                        <p:attrNameLst>
                                          <p:attrName>style.visibility</p:attrName>
                                        </p:attrNameLst>
                                      </p:cBhvr>
                                      <p:to>
                                        <p:strVal val="visible"/>
                                      </p:to>
                                    </p:set>
                                    <p:animEffect transition="in" filter="fade">
                                      <p:cBhvr>
                                        <p:cTn id="61" dur="1000"/>
                                        <p:tgtEl>
                                          <p:spTgt spid="12">
                                            <p:txEl>
                                              <p:pRg st="4" end="4"/>
                                            </p:txEl>
                                          </p:spTgt>
                                        </p:tgtEl>
                                      </p:cBhvr>
                                    </p:animEffect>
                                    <p:anim calcmode="lin" valueType="num">
                                      <p:cBhvr>
                                        <p:cTn id="62"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63"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64" fill="hold" display="0">
                  <p:stCondLst>
                    <p:cond delay="indefinite"/>
                  </p:stCondLst>
                  <p:endCondLst>
                    <p:cond evt="onStopAudio" delay="0">
                      <p:tgtEl>
                        <p:sldTgt/>
                      </p:tgtEl>
                    </p:cond>
                  </p:endCondLst>
                </p:cTn>
                <p:tgtEl>
                  <p:spTgt spid="6"/>
                </p:tgtEl>
              </p:cMediaNode>
            </p:audio>
          </p:childTnLst>
        </p:cTn>
      </p:par>
    </p:tnLst>
    <p:bldLst>
      <p:bldP spid="1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99253-9F78-4E71-84E4-99CBC8BAD22A}"/>
              </a:ext>
            </a:extLst>
          </p:cNvPr>
          <p:cNvSpPr>
            <a:spLocks noGrp="1"/>
          </p:cNvSpPr>
          <p:nvPr>
            <p:ph type="ctrTitle"/>
          </p:nvPr>
        </p:nvSpPr>
        <p:spPr>
          <a:xfrm>
            <a:off x="2477277" y="235954"/>
            <a:ext cx="7137918" cy="855727"/>
          </a:xfrm>
        </p:spPr>
        <p:txBody>
          <a:bodyPr>
            <a:normAutofit fontScale="90000"/>
          </a:bodyPr>
          <a:lstStyle/>
          <a:p>
            <a:r>
              <a:rPr lang="en-US" b="1" dirty="0">
                <a:latin typeface="Abadi" panose="020B0604020104020204" pitchFamily="34" charset="0"/>
              </a:rPr>
              <a:t>Texas State Time Limits</a:t>
            </a:r>
          </a:p>
        </p:txBody>
      </p:sp>
      <p:sp>
        <p:nvSpPr>
          <p:cNvPr id="3" name="Subtitle 2">
            <a:extLst>
              <a:ext uri="{FF2B5EF4-FFF2-40B4-BE49-F238E27FC236}">
                <a16:creationId xmlns:a16="http://schemas.microsoft.com/office/drawing/2014/main" id="{D28E811A-28E8-4C26-BBB7-8D2DD2A56A1B}"/>
              </a:ext>
            </a:extLst>
          </p:cNvPr>
          <p:cNvSpPr>
            <a:spLocks noGrp="1"/>
          </p:cNvSpPr>
          <p:nvPr>
            <p:ph type="subTitle" idx="1"/>
          </p:nvPr>
        </p:nvSpPr>
        <p:spPr>
          <a:xfrm>
            <a:off x="382555" y="1091681"/>
            <a:ext cx="10285445" cy="2497603"/>
          </a:xfrm>
        </p:spPr>
        <p:txBody>
          <a:bodyPr/>
          <a:lstStyle/>
          <a:p>
            <a:r>
              <a:rPr lang="en-US" dirty="0"/>
              <a:t>A-402: Time Limit Tiers: 12-, 24-, and 36-Month State Time Limits: The state has a time limit of 12, 24 or 36 months on ONE-parent TANF, based on an individual’s education, </a:t>
            </a:r>
            <a:r>
              <a:rPr lang="en-US" b="1" u="sng" dirty="0"/>
              <a:t>functional</a:t>
            </a:r>
            <a:r>
              <a:rPr lang="en-US" b="1" dirty="0"/>
              <a:t> literacy level</a:t>
            </a:r>
            <a:r>
              <a:rPr lang="en-US" dirty="0"/>
              <a:t> and work experience. HHSC determines an individual’s state time limit. State time limits apply only to </a:t>
            </a:r>
            <a:r>
              <a:rPr lang="en-US" b="1" dirty="0"/>
              <a:t>adult TANF recipients </a:t>
            </a:r>
            <a:r>
              <a:rPr lang="en-US" dirty="0"/>
              <a:t>who are mandatory </a:t>
            </a:r>
            <a:r>
              <a:rPr lang="en-US" b="1" i="1" u="sng" dirty="0"/>
              <a:t>or</a:t>
            </a:r>
            <a:r>
              <a:rPr lang="en-US" dirty="0"/>
              <a:t> who are exempt and voluntarily participate in Choices. When a TANF recipient’s state time limits expire, the state imposes a </a:t>
            </a:r>
            <a:r>
              <a:rPr lang="en-US" b="1" dirty="0"/>
              <a:t>five-year freeze-out </a:t>
            </a:r>
            <a:r>
              <a:rPr lang="en-US" dirty="0"/>
              <a:t>for the adult; benefits for the children, however, continue.</a:t>
            </a:r>
          </a:p>
        </p:txBody>
      </p:sp>
      <p:pic>
        <p:nvPicPr>
          <p:cNvPr id="3074" name="Picture 2" descr="Seiko QXH068BLH Modern &amp; Sophisticated Pendulum and Dual Chime Wall Clock">
            <a:extLst>
              <a:ext uri="{FF2B5EF4-FFF2-40B4-BE49-F238E27FC236}">
                <a16:creationId xmlns:a16="http://schemas.microsoft.com/office/drawing/2014/main" id="{91DD5975-52BE-4757-B10C-2B975FD95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8490" y="0"/>
            <a:ext cx="1504215" cy="32687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A9E86C1-5736-4149-8EAD-A0C49FE29803}"/>
              </a:ext>
            </a:extLst>
          </p:cNvPr>
          <p:cNvSpPr txBox="1"/>
          <p:nvPr/>
        </p:nvSpPr>
        <p:spPr>
          <a:xfrm>
            <a:off x="382555" y="3589284"/>
            <a:ext cx="11426890" cy="3293209"/>
          </a:xfrm>
          <a:prstGeom prst="rect">
            <a:avLst/>
          </a:prstGeom>
          <a:noFill/>
        </p:spPr>
        <p:txBody>
          <a:bodyPr wrap="square" rtlCol="0">
            <a:spAutoFit/>
          </a:bodyPr>
          <a:lstStyle/>
          <a:p>
            <a:r>
              <a:rPr lang="en-US" sz="2600" dirty="0"/>
              <a:t>There are three-time limits, known as tiers. Tiers, with their corresponding state time limits, are defined as follows: </a:t>
            </a:r>
          </a:p>
          <a:p>
            <a:r>
              <a:rPr lang="en-US" sz="2600" dirty="0"/>
              <a:t>• </a:t>
            </a:r>
            <a:r>
              <a:rPr lang="en-US" sz="2600" b="1" dirty="0"/>
              <a:t>Tier 5</a:t>
            </a:r>
            <a:r>
              <a:rPr lang="en-US" sz="2600" dirty="0"/>
              <a:t> (12 months) – Individual has an education level that is at least equivalent to 	a high school diploma and/or has at least 18 months of recent work history. </a:t>
            </a:r>
          </a:p>
          <a:p>
            <a:r>
              <a:rPr lang="en-US" sz="2600" dirty="0"/>
              <a:t>• </a:t>
            </a:r>
            <a:r>
              <a:rPr lang="en-US" sz="2600" b="1" dirty="0"/>
              <a:t>Tier 6</a:t>
            </a:r>
            <a:r>
              <a:rPr lang="en-US" sz="2600" dirty="0"/>
              <a:t> (24 months) – Individual completed three years of high school and/or has 	six to 17 months of recent work history. </a:t>
            </a:r>
          </a:p>
          <a:p>
            <a:r>
              <a:rPr lang="en-US" sz="2600" dirty="0"/>
              <a:t>• </a:t>
            </a:r>
            <a:r>
              <a:rPr lang="en-US" sz="2600" b="1" dirty="0"/>
              <a:t>Tier 7</a:t>
            </a:r>
            <a:r>
              <a:rPr lang="en-US" sz="2600" dirty="0"/>
              <a:t> (36 months) – Individual completed fewer than three years of high school 	and/or has fewer than six months of recent work history.</a:t>
            </a:r>
          </a:p>
        </p:txBody>
      </p:sp>
    </p:spTree>
    <p:extLst>
      <p:ext uri="{BB962C8B-B14F-4D97-AF65-F5344CB8AC3E}">
        <p14:creationId xmlns:p14="http://schemas.microsoft.com/office/powerpoint/2010/main" val="223412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BC3E653-1CFC-4BE3-B824-D0DF1F6DCBC5}"/>
              </a:ext>
            </a:extLst>
          </p:cNvPr>
          <p:cNvSpPr/>
          <p:nvPr/>
        </p:nvSpPr>
        <p:spPr>
          <a:xfrm>
            <a:off x="1054203" y="235529"/>
            <a:ext cx="2407454" cy="584775"/>
          </a:xfrm>
          <a:prstGeom prst="rect">
            <a:avLst/>
          </a:prstGeom>
        </p:spPr>
        <p:txBody>
          <a:bodyPr wrap="none">
            <a:spAutoFit/>
          </a:bodyPr>
          <a:lstStyle/>
          <a:p>
            <a:r>
              <a:rPr lang="en-US" sz="3200" b="1" dirty="0">
                <a:latin typeface="Calibri" panose="020F0502020204030204" pitchFamily="34" charset="0"/>
                <a:ea typeface="Calibri" panose="020F0502020204030204" pitchFamily="34" charset="0"/>
              </a:rPr>
              <a:t>12 Months = </a:t>
            </a:r>
            <a:endParaRPr lang="en-US" sz="3200" dirty="0"/>
          </a:p>
        </p:txBody>
      </p:sp>
      <p:sp>
        <p:nvSpPr>
          <p:cNvPr id="16" name="Rectangle 15">
            <a:extLst>
              <a:ext uri="{FF2B5EF4-FFF2-40B4-BE49-F238E27FC236}">
                <a16:creationId xmlns:a16="http://schemas.microsoft.com/office/drawing/2014/main" id="{52867F6D-8E7D-4D54-A213-84C7B5BDAB2D}"/>
              </a:ext>
            </a:extLst>
          </p:cNvPr>
          <p:cNvSpPr/>
          <p:nvPr/>
        </p:nvSpPr>
        <p:spPr>
          <a:xfrm>
            <a:off x="5218935" y="232517"/>
            <a:ext cx="3511410" cy="584775"/>
          </a:xfrm>
          <a:prstGeom prst="rect">
            <a:avLst/>
          </a:prstGeom>
        </p:spPr>
        <p:txBody>
          <a:bodyPr wrap="none">
            <a:spAutoFit/>
          </a:bodyPr>
          <a:lstStyle/>
          <a:p>
            <a:r>
              <a:rPr lang="en-US" sz="3200" b="1" dirty="0">
                <a:latin typeface="Calibri" panose="020F0502020204030204" pitchFamily="34" charset="0"/>
                <a:ea typeface="Calibri" panose="020F0502020204030204" pitchFamily="34" charset="0"/>
              </a:rPr>
              <a:t>5-Year Freeze-Out =</a:t>
            </a:r>
            <a:endParaRPr lang="en-US" sz="3200" dirty="0"/>
          </a:p>
        </p:txBody>
      </p:sp>
      <p:sp>
        <p:nvSpPr>
          <p:cNvPr id="17" name="Rectangle 16">
            <a:extLst>
              <a:ext uri="{FF2B5EF4-FFF2-40B4-BE49-F238E27FC236}">
                <a16:creationId xmlns:a16="http://schemas.microsoft.com/office/drawing/2014/main" id="{2413443C-DFF7-40AD-87F6-6B192FF7D30D}"/>
              </a:ext>
            </a:extLst>
          </p:cNvPr>
          <p:cNvSpPr/>
          <p:nvPr/>
        </p:nvSpPr>
        <p:spPr>
          <a:xfrm>
            <a:off x="3301637" y="297956"/>
            <a:ext cx="1380931" cy="4599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4309E56-5C8A-4A20-81A3-BB678792AF40}"/>
              </a:ext>
            </a:extLst>
          </p:cNvPr>
          <p:cNvSpPr/>
          <p:nvPr/>
        </p:nvSpPr>
        <p:spPr>
          <a:xfrm>
            <a:off x="8730345" y="297956"/>
            <a:ext cx="2144486" cy="459919"/>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55045686-74BD-4F06-85CE-F3F4E26FDA52}"/>
              </a:ext>
            </a:extLst>
          </p:cNvPr>
          <p:cNvCxnSpPr/>
          <p:nvPr/>
        </p:nvCxnSpPr>
        <p:spPr>
          <a:xfrm>
            <a:off x="306355" y="940177"/>
            <a:ext cx="1157929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8C570CB-1C0C-4838-AA81-6BA942E570DD}"/>
              </a:ext>
            </a:extLst>
          </p:cNvPr>
          <p:cNvPicPr>
            <a:picLocks noChangeAspect="1"/>
          </p:cNvPicPr>
          <p:nvPr/>
        </p:nvPicPr>
        <p:blipFill>
          <a:blip r:embed="rId2"/>
          <a:stretch>
            <a:fillRect/>
          </a:stretch>
        </p:blipFill>
        <p:spPr>
          <a:xfrm>
            <a:off x="306354" y="1002606"/>
            <a:ext cx="11579289" cy="5763954"/>
          </a:xfrm>
          <a:prstGeom prst="rect">
            <a:avLst/>
          </a:prstGeom>
        </p:spPr>
      </p:pic>
    </p:spTree>
    <p:extLst>
      <p:ext uri="{BB962C8B-B14F-4D97-AF65-F5344CB8AC3E}">
        <p14:creationId xmlns:p14="http://schemas.microsoft.com/office/powerpoint/2010/main" val="4058436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47A46-3508-49ED-902E-1D9CF73C1354}"/>
              </a:ext>
            </a:extLst>
          </p:cNvPr>
          <p:cNvSpPr>
            <a:spLocks noGrp="1"/>
          </p:cNvSpPr>
          <p:nvPr>
            <p:ph type="title"/>
          </p:nvPr>
        </p:nvSpPr>
        <p:spPr>
          <a:xfrm>
            <a:off x="838200" y="365125"/>
            <a:ext cx="10515600" cy="1112693"/>
          </a:xfrm>
        </p:spPr>
        <p:txBody>
          <a:bodyPr/>
          <a:lstStyle/>
          <a:p>
            <a:r>
              <a:rPr lang="en-US" b="1" dirty="0">
                <a:solidFill>
                  <a:srgbClr val="FF0000"/>
                </a:solidFill>
                <a:effectLst>
                  <a:outerShdw blurRad="38100" dist="38100" dir="2700000" algn="tl">
                    <a:srgbClr val="000000">
                      <a:alpha val="43137"/>
                    </a:srgbClr>
                  </a:outerShdw>
                </a:effectLst>
                <a:latin typeface="Arial Black" panose="020B0A04020102020204" pitchFamily="34" charset="0"/>
              </a:rPr>
              <a:t>WHAT IS A FREEZE-OUT?</a:t>
            </a:r>
          </a:p>
        </p:txBody>
      </p:sp>
      <p:sp>
        <p:nvSpPr>
          <p:cNvPr id="5" name="Subtitle 2">
            <a:extLst>
              <a:ext uri="{FF2B5EF4-FFF2-40B4-BE49-F238E27FC236}">
                <a16:creationId xmlns:a16="http://schemas.microsoft.com/office/drawing/2014/main" id="{4BE3D611-26AA-4CE0-875F-1AB6AFDB03AD}"/>
              </a:ext>
            </a:extLst>
          </p:cNvPr>
          <p:cNvSpPr txBox="1">
            <a:spLocks/>
          </p:cNvSpPr>
          <p:nvPr/>
        </p:nvSpPr>
        <p:spPr>
          <a:xfrm>
            <a:off x="618930" y="1019469"/>
            <a:ext cx="9144000" cy="488297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400" b="1" dirty="0"/>
          </a:p>
          <a:p>
            <a:pPr marL="0" indent="0">
              <a:buNone/>
            </a:pPr>
            <a:r>
              <a:rPr lang="en-US" sz="4400" b="1" dirty="0"/>
              <a:t>CARETAKER </a:t>
            </a:r>
          </a:p>
          <a:p>
            <a:endParaRPr lang="en-US" sz="4400" b="1" dirty="0"/>
          </a:p>
          <a:p>
            <a:pPr marL="0" indent="0">
              <a:buNone/>
            </a:pPr>
            <a:r>
              <a:rPr lang="en-US" sz="4400" b="1" dirty="0"/>
              <a:t>	</a:t>
            </a:r>
          </a:p>
          <a:p>
            <a:pPr marL="0" indent="0">
              <a:buNone/>
            </a:pPr>
            <a:r>
              <a:rPr lang="en-US" sz="4400" b="1" dirty="0"/>
              <a:t>		CHILD 1</a:t>
            </a:r>
          </a:p>
          <a:p>
            <a:pPr marL="0" indent="0">
              <a:buNone/>
            </a:pPr>
            <a:r>
              <a:rPr lang="en-US" sz="4400" b="1" dirty="0"/>
              <a:t>		CHILD 2</a:t>
            </a:r>
          </a:p>
        </p:txBody>
      </p:sp>
      <p:pic>
        <p:nvPicPr>
          <p:cNvPr id="7" name="Picture 6">
            <a:extLst>
              <a:ext uri="{FF2B5EF4-FFF2-40B4-BE49-F238E27FC236}">
                <a16:creationId xmlns:a16="http://schemas.microsoft.com/office/drawing/2014/main" id="{427B6351-5274-4B40-A886-873DF60E1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0333" y="1477818"/>
            <a:ext cx="5120534" cy="1983137"/>
          </a:xfrm>
          <a:prstGeom prst="rect">
            <a:avLst/>
          </a:prstGeom>
        </p:spPr>
      </p:pic>
      <p:pic>
        <p:nvPicPr>
          <p:cNvPr id="8" name="Picture 7">
            <a:extLst>
              <a:ext uri="{FF2B5EF4-FFF2-40B4-BE49-F238E27FC236}">
                <a16:creationId xmlns:a16="http://schemas.microsoft.com/office/drawing/2014/main" id="{88E50E5B-4B07-4731-BB99-4E20D70B73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0333" y="3828598"/>
            <a:ext cx="5120534" cy="1983137"/>
          </a:xfrm>
          <a:prstGeom prst="rect">
            <a:avLst/>
          </a:prstGeom>
        </p:spPr>
      </p:pic>
      <p:sp>
        <p:nvSpPr>
          <p:cNvPr id="9" name="&quot;Not Allowed&quot; Symbol 8">
            <a:extLst>
              <a:ext uri="{FF2B5EF4-FFF2-40B4-BE49-F238E27FC236}">
                <a16:creationId xmlns:a16="http://schemas.microsoft.com/office/drawing/2014/main" id="{8C39F1C2-4777-476A-A7D3-33A4CE556A2E}"/>
              </a:ext>
            </a:extLst>
          </p:cNvPr>
          <p:cNvSpPr/>
          <p:nvPr/>
        </p:nvSpPr>
        <p:spPr>
          <a:xfrm>
            <a:off x="7148520" y="1304296"/>
            <a:ext cx="2864498" cy="2360645"/>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9090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10B5712-5D85-45A8-9249-6A69BE75C158}"/>
              </a:ext>
            </a:extLst>
          </p:cNvPr>
          <p:cNvSpPr>
            <a:spLocks noGrp="1"/>
          </p:cNvSpPr>
          <p:nvPr>
            <p:ph type="title"/>
          </p:nvPr>
        </p:nvSpPr>
        <p:spPr>
          <a:xfrm>
            <a:off x="643467" y="161549"/>
            <a:ext cx="10905066" cy="1135737"/>
          </a:xfrm>
        </p:spPr>
        <p:txBody>
          <a:bodyPr>
            <a:normAutofit/>
          </a:bodyPr>
          <a:lstStyle/>
          <a:p>
            <a:r>
              <a:rPr lang="en-US" sz="3600" b="1" dirty="0">
                <a:effectLst>
                  <a:outerShdw blurRad="38100" dist="38100" dir="2700000" algn="tl">
                    <a:srgbClr val="000000">
                      <a:alpha val="43137"/>
                    </a:srgbClr>
                  </a:outerShdw>
                </a:effectLst>
              </a:rPr>
              <a:t>HHSC Cut-Off Explained...</a:t>
            </a:r>
          </a:p>
        </p:txBody>
      </p:sp>
      <p:sp>
        <p:nvSpPr>
          <p:cNvPr id="4" name="Rectangle 2">
            <a:extLst>
              <a:ext uri="{FF2B5EF4-FFF2-40B4-BE49-F238E27FC236}">
                <a16:creationId xmlns:a16="http://schemas.microsoft.com/office/drawing/2014/main" id="{754F4387-88F2-4868-992D-6E2460431D00}"/>
              </a:ext>
            </a:extLst>
          </p:cNvPr>
          <p:cNvSpPr>
            <a:spLocks noGrp="1" noChangeArrowheads="1"/>
          </p:cNvSpPr>
          <p:nvPr>
            <p:ph idx="1"/>
          </p:nvPr>
        </p:nvSpPr>
        <p:spPr bwMode="auto">
          <a:xfrm>
            <a:off x="507030" y="1276375"/>
            <a:ext cx="5295317" cy="321561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p>
            <a:pPr marL="342900" marR="0" lvl="0" indent="-228600" fontAlgn="base">
              <a:spcBef>
                <a:spcPct val="0"/>
              </a:spcBef>
              <a:spcAft>
                <a:spcPts val="600"/>
              </a:spcAft>
              <a:buClrTx/>
              <a:buSzTx/>
              <a:buFont typeface="Arial" panose="020B0604020202020204" pitchFamily="34" charset="0"/>
              <a:buChar char="•"/>
              <a:tabLst/>
            </a:pPr>
            <a:r>
              <a:rPr kumimoji="0" lang="en-US" altLang="en-US" b="0" i="0" u="none" strike="noStrike" cap="none" normalizeH="0" baseline="0" dirty="0">
                <a:ln>
                  <a:noFill/>
                </a:ln>
                <a:effectLst/>
              </a:rPr>
              <a:t>Any action taken by HHSC takes effect on the </a:t>
            </a:r>
            <a:r>
              <a:rPr kumimoji="0" lang="en-US" altLang="en-US" b="1" i="0" u="sng" strike="noStrike" cap="none" normalizeH="0" baseline="0" dirty="0">
                <a:ln>
                  <a:noFill/>
                </a:ln>
                <a:effectLst/>
              </a:rPr>
              <a:t>first of a month</a:t>
            </a:r>
            <a:r>
              <a:rPr kumimoji="0" lang="en-US" altLang="en-US" b="0" i="0" u="none" strike="noStrike" cap="none" normalizeH="0" baseline="0" dirty="0">
                <a:ln>
                  <a:noFill/>
                </a:ln>
                <a:effectLst/>
              </a:rPr>
              <a:t>. Benefit changes </a:t>
            </a:r>
            <a:r>
              <a:rPr kumimoji="0" lang="en-US" altLang="en-US" b="1" i="0" u="sng" strike="noStrike" cap="none" normalizeH="0" baseline="0" dirty="0">
                <a:ln>
                  <a:noFill/>
                </a:ln>
                <a:effectLst/>
              </a:rPr>
              <a:t>NEVER</a:t>
            </a:r>
            <a:r>
              <a:rPr kumimoji="0" lang="en-US" altLang="en-US" b="0" i="0" u="none" strike="noStrike" cap="none" normalizeH="0" baseline="0" dirty="0">
                <a:ln>
                  <a:noFill/>
                </a:ln>
                <a:effectLst/>
              </a:rPr>
              <a:t> take effect on any other day of the month.</a:t>
            </a:r>
          </a:p>
          <a:p>
            <a:pPr marL="342900" marR="0" lvl="0" indent="-228600" fontAlgn="base">
              <a:spcBef>
                <a:spcPct val="0"/>
              </a:spcBef>
              <a:spcAft>
                <a:spcPts val="600"/>
              </a:spcAft>
              <a:buClrTx/>
              <a:buSzTx/>
              <a:buFont typeface="Arial" panose="020B0604020202020204" pitchFamily="34" charset="0"/>
              <a:buChar char="•"/>
              <a:tabLst/>
            </a:pPr>
            <a:r>
              <a:rPr lang="en-US" altLang="en-US" dirty="0"/>
              <a:t>Which month the change takes effect is based on a “Cut-off” date.</a:t>
            </a:r>
            <a:r>
              <a:rPr kumimoji="0" lang="en-US" altLang="en-US" b="0" i="0" u="none" strike="noStrike" cap="none" normalizeH="0" baseline="0" dirty="0">
                <a:ln>
                  <a:noFill/>
                </a:ln>
                <a:effectLst/>
              </a:rPr>
              <a:t> </a:t>
            </a:r>
          </a:p>
        </p:txBody>
      </p:sp>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8"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a:extLst>
              <a:ext uri="{FF2B5EF4-FFF2-40B4-BE49-F238E27FC236}">
                <a16:creationId xmlns:a16="http://schemas.microsoft.com/office/drawing/2014/main" id="{65FEE8B4-ECCB-4618-870F-B3BB97A045F6}"/>
              </a:ext>
            </a:extLst>
          </p:cNvPr>
          <p:cNvSpPr txBox="1"/>
          <p:nvPr/>
        </p:nvSpPr>
        <p:spPr>
          <a:xfrm>
            <a:off x="499872" y="4519127"/>
            <a:ext cx="11604497" cy="1892826"/>
          </a:xfrm>
          <a:prstGeom prst="rect">
            <a:avLst/>
          </a:prstGeom>
          <a:noFill/>
        </p:spPr>
        <p:txBody>
          <a:bodyPr wrap="square" rtlCol="0">
            <a:spAutoFit/>
          </a:bodyPr>
          <a:lstStyle/>
          <a:p>
            <a:pPr marL="342900" indent="-342900" fontAlgn="base">
              <a:spcBef>
                <a:spcPct val="0"/>
              </a:spcBef>
              <a:spcAft>
                <a:spcPts val="600"/>
              </a:spcAft>
              <a:buFont typeface="Arial" panose="020B0604020202020204" pitchFamily="34" charset="0"/>
              <a:buChar char="•"/>
              <a:tabLst>
                <a:tab pos="342900" algn="l"/>
              </a:tabLst>
            </a:pPr>
            <a:r>
              <a:rPr kumimoji="0" lang="en-US" altLang="en-US" sz="2800" b="1" i="0" u="none" strike="noStrike" cap="none" normalizeH="0" baseline="0" dirty="0">
                <a:ln>
                  <a:noFill/>
                </a:ln>
                <a:effectLst/>
              </a:rPr>
              <a:t>Any action that is taken from the day </a:t>
            </a:r>
            <a:r>
              <a:rPr kumimoji="0" lang="en-US" altLang="en-US" sz="2800" b="1" i="1" u="sng" strike="noStrike" cap="none" normalizeH="0" baseline="0" dirty="0">
                <a:ln>
                  <a:noFill/>
                </a:ln>
                <a:effectLst/>
              </a:rPr>
              <a:t>after</a:t>
            </a:r>
            <a:r>
              <a:rPr kumimoji="0" lang="en-US" altLang="en-US" sz="2800" b="1" i="0" u="none" strike="noStrike" cap="none" normalizeH="0" baseline="0" dirty="0">
                <a:ln>
                  <a:noFill/>
                </a:ln>
                <a:effectLst/>
              </a:rPr>
              <a:t> one cut-off date, up to </a:t>
            </a:r>
            <a:r>
              <a:rPr kumimoji="0" lang="en-US" altLang="en-US" sz="2800" b="1" i="1" u="sng" strike="noStrike" cap="none" normalizeH="0" baseline="0" dirty="0">
                <a:ln>
                  <a:noFill/>
                </a:ln>
                <a:effectLst/>
              </a:rPr>
              <a:t>and including</a:t>
            </a:r>
            <a:r>
              <a:rPr kumimoji="0" lang="en-US" altLang="en-US" sz="2800" b="1" strike="noStrike" cap="none" normalizeH="0" baseline="0" dirty="0">
                <a:ln>
                  <a:noFill/>
                </a:ln>
                <a:effectLst/>
              </a:rPr>
              <a:t> </a:t>
            </a:r>
            <a:r>
              <a:rPr kumimoji="0" lang="en-US" altLang="en-US" sz="2800" b="1" i="0" u="none" strike="noStrike" cap="none" normalizeH="0" baseline="0" dirty="0">
                <a:ln>
                  <a:noFill/>
                </a:ln>
                <a:effectLst/>
              </a:rPr>
              <a:t>the cut-off date of the next month, will take effect on the first day of the following month.</a:t>
            </a:r>
          </a:p>
          <a:p>
            <a:pPr marL="342900" marR="0" lvl="0" indent="-228600" fontAlgn="base">
              <a:spcBef>
                <a:spcPct val="0"/>
              </a:spcBef>
              <a:spcAft>
                <a:spcPts val="600"/>
              </a:spcAft>
              <a:buClrTx/>
              <a:buSzTx/>
              <a:buFont typeface="Arial" panose="020B0604020202020204" pitchFamily="34" charset="0"/>
              <a:buChar char="•"/>
              <a:tabLst/>
            </a:pPr>
            <a:r>
              <a:rPr lang="en-US" altLang="en-US" sz="2800" dirty="0"/>
              <a:t>Receipt of a benefit does not mean that the client is </a:t>
            </a:r>
            <a:r>
              <a:rPr lang="en-US" altLang="en-US" sz="2800" i="1" u="sng" dirty="0"/>
              <a:t>entitled</a:t>
            </a:r>
            <a:r>
              <a:rPr lang="en-US" altLang="en-US" sz="2800" dirty="0"/>
              <a:t> to that benefit.</a:t>
            </a:r>
            <a:endParaRPr kumimoji="0" lang="en-US" altLang="en-US" sz="2800" b="0" i="0" u="none" strike="noStrike" cap="none" normalizeH="0" baseline="0" dirty="0">
              <a:ln>
                <a:noFill/>
              </a:ln>
              <a:effectLst/>
            </a:endParaRPr>
          </a:p>
        </p:txBody>
      </p:sp>
      <p:pic>
        <p:nvPicPr>
          <p:cNvPr id="5" name="Picture 4">
            <a:extLst>
              <a:ext uri="{FF2B5EF4-FFF2-40B4-BE49-F238E27FC236}">
                <a16:creationId xmlns:a16="http://schemas.microsoft.com/office/drawing/2014/main" id="{09CEE2BA-F27B-4A37-AFD1-793D3A9841B5}"/>
              </a:ext>
            </a:extLst>
          </p:cNvPr>
          <p:cNvPicPr>
            <a:picLocks noChangeAspect="1"/>
          </p:cNvPicPr>
          <p:nvPr/>
        </p:nvPicPr>
        <p:blipFill>
          <a:blip r:embed="rId2"/>
          <a:stretch>
            <a:fillRect/>
          </a:stretch>
        </p:blipFill>
        <p:spPr>
          <a:xfrm>
            <a:off x="5557042" y="984405"/>
            <a:ext cx="6286182" cy="3215616"/>
          </a:xfrm>
          <a:prstGeom prst="rect">
            <a:avLst/>
          </a:prstGeom>
        </p:spPr>
      </p:pic>
    </p:spTree>
    <p:extLst>
      <p:ext uri="{BB962C8B-B14F-4D97-AF65-F5344CB8AC3E}">
        <p14:creationId xmlns:p14="http://schemas.microsoft.com/office/powerpoint/2010/main" val="1922616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FB6D2F0C-1D9D-4CA8-AEDB-4E8F3AFB1182}"/>
              </a:ext>
            </a:extLst>
          </p:cNvPr>
          <p:cNvGraphicFramePr>
            <a:graphicFrameLocks noGrp="1"/>
          </p:cNvGraphicFramePr>
          <p:nvPr>
            <p:extLst>
              <p:ext uri="{D42A27DB-BD31-4B8C-83A1-F6EECF244321}">
                <p14:modId xmlns:p14="http://schemas.microsoft.com/office/powerpoint/2010/main" val="1152023019"/>
              </p:ext>
            </p:extLst>
          </p:nvPr>
        </p:nvGraphicFramePr>
        <p:xfrm>
          <a:off x="477012" y="480060"/>
          <a:ext cx="11237977" cy="5897882"/>
        </p:xfrm>
        <a:graphic>
          <a:graphicData uri="http://schemas.openxmlformats.org/drawingml/2006/table">
            <a:tbl>
              <a:tblPr firstRow="1" firstCol="1" bandRow="1">
                <a:tableStyleId>{5C22544A-7EE6-4342-B048-85BDC9FD1C3A}</a:tableStyleId>
              </a:tblPr>
              <a:tblGrid>
                <a:gridCol w="2660138">
                  <a:extLst>
                    <a:ext uri="{9D8B030D-6E8A-4147-A177-3AD203B41FA5}">
                      <a16:colId xmlns:a16="http://schemas.microsoft.com/office/drawing/2014/main" val="3785999626"/>
                    </a:ext>
                  </a:extLst>
                </a:gridCol>
                <a:gridCol w="3207972">
                  <a:extLst>
                    <a:ext uri="{9D8B030D-6E8A-4147-A177-3AD203B41FA5}">
                      <a16:colId xmlns:a16="http://schemas.microsoft.com/office/drawing/2014/main" val="4253408797"/>
                    </a:ext>
                  </a:extLst>
                </a:gridCol>
                <a:gridCol w="2650064">
                  <a:extLst>
                    <a:ext uri="{9D8B030D-6E8A-4147-A177-3AD203B41FA5}">
                      <a16:colId xmlns:a16="http://schemas.microsoft.com/office/drawing/2014/main" val="3671124174"/>
                    </a:ext>
                  </a:extLst>
                </a:gridCol>
                <a:gridCol w="2719803">
                  <a:extLst>
                    <a:ext uri="{9D8B030D-6E8A-4147-A177-3AD203B41FA5}">
                      <a16:colId xmlns:a16="http://schemas.microsoft.com/office/drawing/2014/main" val="3761507909"/>
                    </a:ext>
                  </a:extLst>
                </a:gridCol>
              </a:tblGrid>
              <a:tr h="724826">
                <a:tc>
                  <a:txBody>
                    <a:bodyPr/>
                    <a:lstStyle/>
                    <a:p>
                      <a:pPr marL="0" marR="0" algn="ctr">
                        <a:lnSpc>
                          <a:spcPct val="105000"/>
                        </a:lnSpc>
                        <a:spcBef>
                          <a:spcPts val="0"/>
                        </a:spcBef>
                        <a:spcAft>
                          <a:spcPts val="0"/>
                        </a:spcAft>
                      </a:pPr>
                      <a:r>
                        <a:rPr lang="en-US" sz="1300" kern="1200">
                          <a:effectLst/>
                        </a:rPr>
                        <a:t>MONTH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521" marR="6521" marT="6521" marB="6521" anchor="ctr"/>
                </a:tc>
                <a:tc>
                  <a:txBody>
                    <a:bodyPr/>
                    <a:lstStyle/>
                    <a:p>
                      <a:pPr marL="0" marR="0" algn="ctr">
                        <a:lnSpc>
                          <a:spcPct val="105000"/>
                        </a:lnSpc>
                        <a:spcBef>
                          <a:spcPts val="0"/>
                        </a:spcBef>
                        <a:spcAft>
                          <a:spcPts val="0"/>
                        </a:spcAft>
                      </a:pPr>
                      <a:r>
                        <a:rPr lang="en-US" sz="1300" kern="1200">
                          <a:effectLst/>
                        </a:rPr>
                        <a:t>CUT-OFF DATE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18" marR="5518" marT="5518" marB="0"/>
                </a:tc>
                <a:tc>
                  <a:txBody>
                    <a:bodyPr/>
                    <a:lstStyle/>
                    <a:p>
                      <a:pPr marL="0" marR="0" algn="ctr">
                        <a:lnSpc>
                          <a:spcPct val="105000"/>
                        </a:lnSpc>
                        <a:spcBef>
                          <a:spcPts val="0"/>
                        </a:spcBef>
                        <a:spcAft>
                          <a:spcPts val="0"/>
                        </a:spcAft>
                      </a:pPr>
                      <a:r>
                        <a:rPr lang="en-US" sz="1300" kern="1200">
                          <a:effectLst/>
                        </a:rPr>
                        <a:t>CUT-OFF TO </a:t>
                      </a:r>
                      <a:endParaRPr lang="en-US" sz="900">
                        <a:effectLst/>
                      </a:endParaRPr>
                    </a:p>
                    <a:p>
                      <a:pPr marL="0" marR="0" algn="ctr">
                        <a:lnSpc>
                          <a:spcPct val="105000"/>
                        </a:lnSpc>
                        <a:spcBef>
                          <a:spcPts val="0"/>
                        </a:spcBef>
                        <a:spcAft>
                          <a:spcPts val="0"/>
                        </a:spcAft>
                      </a:pPr>
                      <a:r>
                        <a:rPr lang="en-US" sz="1300" kern="1200">
                          <a:effectLst/>
                        </a:rPr>
                        <a:t>CUT-OFF</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25" marR="7525" marT="7525" marB="0"/>
                </a:tc>
                <a:tc>
                  <a:txBody>
                    <a:bodyPr/>
                    <a:lstStyle/>
                    <a:p>
                      <a:pPr marL="0" marR="0" algn="ctr">
                        <a:lnSpc>
                          <a:spcPct val="105000"/>
                        </a:lnSpc>
                        <a:spcBef>
                          <a:spcPts val="0"/>
                        </a:spcBef>
                        <a:spcAft>
                          <a:spcPts val="0"/>
                        </a:spcAft>
                      </a:pPr>
                      <a:r>
                        <a:rPr lang="en-US" sz="1300" kern="1200">
                          <a:effectLst/>
                        </a:rPr>
                        <a:t>FORM EFFECTIVE DATE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25" marR="7525" marT="7525" marB="0"/>
                </a:tc>
                <a:extLst>
                  <a:ext uri="{0D108BD9-81ED-4DB2-BD59-A6C34878D82A}">
                    <a16:rowId xmlns:a16="http://schemas.microsoft.com/office/drawing/2014/main" val="2938580551"/>
                  </a:ext>
                </a:extLst>
              </a:tr>
              <a:tr h="431088">
                <a:tc>
                  <a:txBody>
                    <a:bodyPr/>
                    <a:lstStyle/>
                    <a:p>
                      <a:pPr marL="0" marR="0" algn="ctr">
                        <a:lnSpc>
                          <a:spcPct val="105000"/>
                        </a:lnSpc>
                        <a:spcBef>
                          <a:spcPts val="0"/>
                        </a:spcBef>
                        <a:spcAft>
                          <a:spcPts val="0"/>
                        </a:spcAft>
                      </a:pPr>
                      <a:r>
                        <a:rPr lang="en-US" sz="1300" kern="1200">
                          <a:effectLst/>
                        </a:rPr>
                        <a:t>January 2023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521" marR="6521" marT="6521" marB="6521" anchor="ctr"/>
                </a:tc>
                <a:tc>
                  <a:txBody>
                    <a:bodyPr/>
                    <a:lstStyle/>
                    <a:p>
                      <a:pPr marL="0" marR="0" algn="ctr">
                        <a:lnSpc>
                          <a:spcPct val="105000"/>
                        </a:lnSpc>
                        <a:spcBef>
                          <a:spcPts val="0"/>
                        </a:spcBef>
                        <a:spcAft>
                          <a:spcPts val="0"/>
                        </a:spcAft>
                      </a:pPr>
                      <a:r>
                        <a:rPr lang="en-US" sz="1300" kern="1200">
                          <a:effectLst/>
                        </a:rPr>
                        <a:t>Wednesday, 01/18/23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18" marR="5518" marT="5518" marB="0"/>
                </a:tc>
                <a:tc>
                  <a:txBody>
                    <a:bodyPr/>
                    <a:lstStyle/>
                    <a:p>
                      <a:pPr marL="0" marR="0" algn="ctr">
                        <a:lnSpc>
                          <a:spcPct val="105000"/>
                        </a:lnSpc>
                        <a:spcBef>
                          <a:spcPts val="0"/>
                        </a:spcBef>
                        <a:spcAft>
                          <a:spcPts val="0"/>
                        </a:spcAft>
                      </a:pPr>
                      <a:r>
                        <a:rPr lang="en-US" sz="1300" kern="1200">
                          <a:effectLst/>
                        </a:rPr>
                        <a:t>12/15 – 1/18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25" marR="7525" marT="7525" marB="0"/>
                </a:tc>
                <a:tc>
                  <a:txBody>
                    <a:bodyPr/>
                    <a:lstStyle/>
                    <a:p>
                      <a:pPr marL="0" marR="0" algn="ctr">
                        <a:lnSpc>
                          <a:spcPct val="105000"/>
                        </a:lnSpc>
                        <a:spcBef>
                          <a:spcPts val="0"/>
                        </a:spcBef>
                        <a:spcAft>
                          <a:spcPts val="0"/>
                        </a:spcAft>
                      </a:pPr>
                      <a:r>
                        <a:rPr lang="en-US" sz="1300" kern="1200">
                          <a:effectLst/>
                        </a:rPr>
                        <a:t>02/01/23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25" marR="7525" marT="7525" marB="0"/>
                </a:tc>
                <a:extLst>
                  <a:ext uri="{0D108BD9-81ED-4DB2-BD59-A6C34878D82A}">
                    <a16:rowId xmlns:a16="http://schemas.microsoft.com/office/drawing/2014/main" val="2717350778"/>
                  </a:ext>
                </a:extLst>
              </a:tr>
              <a:tr h="431088">
                <a:tc>
                  <a:txBody>
                    <a:bodyPr/>
                    <a:lstStyle/>
                    <a:p>
                      <a:pPr marL="0" marR="0" algn="ctr">
                        <a:lnSpc>
                          <a:spcPct val="105000"/>
                        </a:lnSpc>
                        <a:spcBef>
                          <a:spcPts val="0"/>
                        </a:spcBef>
                        <a:spcAft>
                          <a:spcPts val="0"/>
                        </a:spcAft>
                      </a:pPr>
                      <a:r>
                        <a:rPr lang="en-US" sz="1300" kern="1200">
                          <a:effectLst/>
                        </a:rPr>
                        <a:t>February 2023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521" marR="6521" marT="6521" marB="6521" anchor="ctr"/>
                </a:tc>
                <a:tc>
                  <a:txBody>
                    <a:bodyPr/>
                    <a:lstStyle/>
                    <a:p>
                      <a:pPr marL="0" marR="0" algn="ctr">
                        <a:lnSpc>
                          <a:spcPct val="105000"/>
                        </a:lnSpc>
                        <a:spcBef>
                          <a:spcPts val="0"/>
                        </a:spcBef>
                        <a:spcAft>
                          <a:spcPts val="0"/>
                        </a:spcAft>
                      </a:pPr>
                      <a:r>
                        <a:rPr lang="en-US" sz="1300" kern="1200">
                          <a:effectLst/>
                        </a:rPr>
                        <a:t>Wednesday, 02/15/23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18" marR="5518" marT="5518" marB="0"/>
                </a:tc>
                <a:tc>
                  <a:txBody>
                    <a:bodyPr/>
                    <a:lstStyle/>
                    <a:p>
                      <a:pPr marL="0" marR="0" algn="ctr">
                        <a:lnSpc>
                          <a:spcPct val="105000"/>
                        </a:lnSpc>
                        <a:spcBef>
                          <a:spcPts val="0"/>
                        </a:spcBef>
                        <a:spcAft>
                          <a:spcPts val="0"/>
                        </a:spcAft>
                      </a:pPr>
                      <a:r>
                        <a:rPr lang="en-US" sz="1300" kern="1200">
                          <a:effectLst/>
                        </a:rPr>
                        <a:t>1/19 – 2/15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25" marR="7525" marT="7525" marB="0"/>
                </a:tc>
                <a:tc>
                  <a:txBody>
                    <a:bodyPr/>
                    <a:lstStyle/>
                    <a:p>
                      <a:pPr marL="0" marR="0" algn="ctr">
                        <a:lnSpc>
                          <a:spcPct val="105000"/>
                        </a:lnSpc>
                        <a:spcBef>
                          <a:spcPts val="0"/>
                        </a:spcBef>
                        <a:spcAft>
                          <a:spcPts val="0"/>
                        </a:spcAft>
                      </a:pPr>
                      <a:r>
                        <a:rPr lang="en-US" sz="1300" kern="1200">
                          <a:effectLst/>
                        </a:rPr>
                        <a:t>03/01/23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25" marR="7525" marT="7525" marB="0"/>
                </a:tc>
                <a:extLst>
                  <a:ext uri="{0D108BD9-81ED-4DB2-BD59-A6C34878D82A}">
                    <a16:rowId xmlns:a16="http://schemas.microsoft.com/office/drawing/2014/main" val="2964115489"/>
                  </a:ext>
                </a:extLst>
              </a:tr>
              <a:tr h="431088">
                <a:tc>
                  <a:txBody>
                    <a:bodyPr/>
                    <a:lstStyle/>
                    <a:p>
                      <a:pPr marL="0" marR="0" algn="ctr">
                        <a:lnSpc>
                          <a:spcPct val="105000"/>
                        </a:lnSpc>
                        <a:spcBef>
                          <a:spcPts val="0"/>
                        </a:spcBef>
                        <a:spcAft>
                          <a:spcPts val="0"/>
                        </a:spcAft>
                      </a:pPr>
                      <a:r>
                        <a:rPr lang="en-US" sz="1300" kern="1200">
                          <a:effectLst/>
                        </a:rPr>
                        <a:t>March 2023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521" marR="6521" marT="6521" marB="6521" anchor="ctr"/>
                </a:tc>
                <a:tc>
                  <a:txBody>
                    <a:bodyPr/>
                    <a:lstStyle/>
                    <a:p>
                      <a:pPr marL="0" marR="0" algn="ctr">
                        <a:lnSpc>
                          <a:spcPct val="105000"/>
                        </a:lnSpc>
                        <a:spcBef>
                          <a:spcPts val="0"/>
                        </a:spcBef>
                        <a:spcAft>
                          <a:spcPts val="0"/>
                        </a:spcAft>
                      </a:pPr>
                      <a:r>
                        <a:rPr lang="en-US" sz="1300" kern="1200">
                          <a:effectLst/>
                        </a:rPr>
                        <a:t>Thursday, 03/16/23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18" marR="5518" marT="5518" marB="0"/>
                </a:tc>
                <a:tc>
                  <a:txBody>
                    <a:bodyPr/>
                    <a:lstStyle/>
                    <a:p>
                      <a:pPr marL="0" marR="0" algn="ctr">
                        <a:lnSpc>
                          <a:spcPct val="105000"/>
                        </a:lnSpc>
                        <a:spcBef>
                          <a:spcPts val="0"/>
                        </a:spcBef>
                        <a:spcAft>
                          <a:spcPts val="0"/>
                        </a:spcAft>
                      </a:pPr>
                      <a:r>
                        <a:rPr lang="en-US" sz="1300" kern="1200">
                          <a:effectLst/>
                        </a:rPr>
                        <a:t>2/16 – 3/16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25" marR="7525" marT="7525" marB="0"/>
                </a:tc>
                <a:tc>
                  <a:txBody>
                    <a:bodyPr/>
                    <a:lstStyle/>
                    <a:p>
                      <a:pPr marL="0" marR="0" algn="ctr">
                        <a:lnSpc>
                          <a:spcPct val="105000"/>
                        </a:lnSpc>
                        <a:spcBef>
                          <a:spcPts val="0"/>
                        </a:spcBef>
                        <a:spcAft>
                          <a:spcPts val="0"/>
                        </a:spcAft>
                      </a:pPr>
                      <a:r>
                        <a:rPr lang="en-US" sz="1300" kern="1200">
                          <a:effectLst/>
                        </a:rPr>
                        <a:t>04/01/23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25" marR="7525" marT="7525" marB="0"/>
                </a:tc>
                <a:extLst>
                  <a:ext uri="{0D108BD9-81ED-4DB2-BD59-A6C34878D82A}">
                    <a16:rowId xmlns:a16="http://schemas.microsoft.com/office/drawing/2014/main" val="2623076000"/>
                  </a:ext>
                </a:extLst>
              </a:tr>
              <a:tr h="431088">
                <a:tc>
                  <a:txBody>
                    <a:bodyPr/>
                    <a:lstStyle/>
                    <a:p>
                      <a:pPr marL="0" marR="0" algn="ctr">
                        <a:lnSpc>
                          <a:spcPct val="105000"/>
                        </a:lnSpc>
                        <a:spcBef>
                          <a:spcPts val="0"/>
                        </a:spcBef>
                        <a:spcAft>
                          <a:spcPts val="0"/>
                        </a:spcAft>
                      </a:pPr>
                      <a:r>
                        <a:rPr lang="en-US" sz="1300" kern="1200">
                          <a:effectLst/>
                        </a:rPr>
                        <a:t>April 2023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521" marR="6521" marT="6521" marB="6521" anchor="ctr"/>
                </a:tc>
                <a:tc>
                  <a:txBody>
                    <a:bodyPr/>
                    <a:lstStyle/>
                    <a:p>
                      <a:pPr marL="0" marR="0" algn="ctr">
                        <a:lnSpc>
                          <a:spcPct val="105000"/>
                        </a:lnSpc>
                        <a:spcBef>
                          <a:spcPts val="0"/>
                        </a:spcBef>
                        <a:spcAft>
                          <a:spcPts val="0"/>
                        </a:spcAft>
                      </a:pPr>
                      <a:r>
                        <a:rPr lang="en-US" sz="1300" kern="1200">
                          <a:effectLst/>
                        </a:rPr>
                        <a:t>Thursday, 04/13/23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18" marR="5518" marT="5518" marB="0"/>
                </a:tc>
                <a:tc>
                  <a:txBody>
                    <a:bodyPr/>
                    <a:lstStyle/>
                    <a:p>
                      <a:pPr marL="0" marR="0" algn="ctr">
                        <a:lnSpc>
                          <a:spcPct val="105000"/>
                        </a:lnSpc>
                        <a:spcBef>
                          <a:spcPts val="0"/>
                        </a:spcBef>
                        <a:spcAft>
                          <a:spcPts val="0"/>
                        </a:spcAft>
                      </a:pPr>
                      <a:r>
                        <a:rPr lang="en-US" sz="1300" kern="1200">
                          <a:effectLst/>
                        </a:rPr>
                        <a:t>3/17 – 4/13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25" marR="7525" marT="7525" marB="0"/>
                </a:tc>
                <a:tc>
                  <a:txBody>
                    <a:bodyPr/>
                    <a:lstStyle/>
                    <a:p>
                      <a:pPr marL="0" marR="0" algn="ctr">
                        <a:lnSpc>
                          <a:spcPct val="105000"/>
                        </a:lnSpc>
                        <a:spcBef>
                          <a:spcPts val="0"/>
                        </a:spcBef>
                        <a:spcAft>
                          <a:spcPts val="0"/>
                        </a:spcAft>
                      </a:pPr>
                      <a:r>
                        <a:rPr lang="en-US" sz="1300" kern="1200">
                          <a:effectLst/>
                        </a:rPr>
                        <a:t>05/01/23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25" marR="7525" marT="7525" marB="0"/>
                </a:tc>
                <a:extLst>
                  <a:ext uri="{0D108BD9-81ED-4DB2-BD59-A6C34878D82A}">
                    <a16:rowId xmlns:a16="http://schemas.microsoft.com/office/drawing/2014/main" val="1106487308"/>
                  </a:ext>
                </a:extLst>
              </a:tr>
              <a:tr h="431088">
                <a:tc>
                  <a:txBody>
                    <a:bodyPr/>
                    <a:lstStyle/>
                    <a:p>
                      <a:pPr marL="0" marR="0" algn="ctr">
                        <a:lnSpc>
                          <a:spcPct val="105000"/>
                        </a:lnSpc>
                        <a:spcBef>
                          <a:spcPts val="0"/>
                        </a:spcBef>
                        <a:spcAft>
                          <a:spcPts val="0"/>
                        </a:spcAft>
                      </a:pPr>
                      <a:r>
                        <a:rPr lang="en-US" sz="1300" kern="1200">
                          <a:effectLst/>
                        </a:rPr>
                        <a:t>May 2023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521" marR="6521" marT="6521" marB="6521" anchor="ctr"/>
                </a:tc>
                <a:tc>
                  <a:txBody>
                    <a:bodyPr/>
                    <a:lstStyle/>
                    <a:p>
                      <a:pPr marL="0" marR="0" algn="ctr">
                        <a:lnSpc>
                          <a:spcPct val="105000"/>
                        </a:lnSpc>
                        <a:spcBef>
                          <a:spcPts val="0"/>
                        </a:spcBef>
                        <a:spcAft>
                          <a:spcPts val="0"/>
                        </a:spcAft>
                      </a:pPr>
                      <a:r>
                        <a:rPr lang="en-US" sz="1300" kern="1200">
                          <a:effectLst/>
                        </a:rPr>
                        <a:t>Thursday, 05/18/23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18" marR="5518" marT="5518" marB="0"/>
                </a:tc>
                <a:tc>
                  <a:txBody>
                    <a:bodyPr/>
                    <a:lstStyle/>
                    <a:p>
                      <a:pPr marL="0" marR="0" algn="ctr">
                        <a:lnSpc>
                          <a:spcPct val="105000"/>
                        </a:lnSpc>
                        <a:spcBef>
                          <a:spcPts val="0"/>
                        </a:spcBef>
                        <a:spcAft>
                          <a:spcPts val="0"/>
                        </a:spcAft>
                      </a:pPr>
                      <a:r>
                        <a:rPr lang="en-US" sz="1300" kern="1200">
                          <a:effectLst/>
                        </a:rPr>
                        <a:t>4/14 – 5/18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25" marR="7525" marT="7525" marB="0"/>
                </a:tc>
                <a:tc>
                  <a:txBody>
                    <a:bodyPr/>
                    <a:lstStyle/>
                    <a:p>
                      <a:pPr marL="0" marR="0" algn="ctr">
                        <a:lnSpc>
                          <a:spcPct val="105000"/>
                        </a:lnSpc>
                        <a:spcBef>
                          <a:spcPts val="0"/>
                        </a:spcBef>
                        <a:spcAft>
                          <a:spcPts val="0"/>
                        </a:spcAft>
                      </a:pPr>
                      <a:r>
                        <a:rPr lang="en-US" sz="1300" kern="1200">
                          <a:effectLst/>
                        </a:rPr>
                        <a:t>06/01/23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25" marR="7525" marT="7525" marB="0"/>
                </a:tc>
                <a:extLst>
                  <a:ext uri="{0D108BD9-81ED-4DB2-BD59-A6C34878D82A}">
                    <a16:rowId xmlns:a16="http://schemas.microsoft.com/office/drawing/2014/main" val="36190448"/>
                  </a:ext>
                </a:extLst>
              </a:tr>
              <a:tr h="431088">
                <a:tc>
                  <a:txBody>
                    <a:bodyPr/>
                    <a:lstStyle/>
                    <a:p>
                      <a:pPr marL="0" marR="0" algn="ctr">
                        <a:lnSpc>
                          <a:spcPct val="105000"/>
                        </a:lnSpc>
                        <a:spcBef>
                          <a:spcPts val="0"/>
                        </a:spcBef>
                        <a:spcAft>
                          <a:spcPts val="0"/>
                        </a:spcAft>
                      </a:pPr>
                      <a:r>
                        <a:rPr lang="en-US" sz="1300" kern="1200">
                          <a:effectLst/>
                        </a:rPr>
                        <a:t>June 2023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521" marR="6521" marT="6521" marB="6521" anchor="ctr"/>
                </a:tc>
                <a:tc>
                  <a:txBody>
                    <a:bodyPr/>
                    <a:lstStyle/>
                    <a:p>
                      <a:pPr marL="0" marR="0" algn="ctr">
                        <a:lnSpc>
                          <a:spcPct val="105000"/>
                        </a:lnSpc>
                        <a:spcBef>
                          <a:spcPts val="0"/>
                        </a:spcBef>
                        <a:spcAft>
                          <a:spcPts val="0"/>
                        </a:spcAft>
                      </a:pPr>
                      <a:r>
                        <a:rPr lang="en-US" sz="1300" kern="1200">
                          <a:effectLst/>
                        </a:rPr>
                        <a:t>Thursday, 06/15/23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18" marR="5518" marT="5518" marB="0"/>
                </a:tc>
                <a:tc>
                  <a:txBody>
                    <a:bodyPr/>
                    <a:lstStyle/>
                    <a:p>
                      <a:pPr marL="0" marR="0" algn="ctr">
                        <a:lnSpc>
                          <a:spcPct val="105000"/>
                        </a:lnSpc>
                        <a:spcBef>
                          <a:spcPts val="0"/>
                        </a:spcBef>
                        <a:spcAft>
                          <a:spcPts val="0"/>
                        </a:spcAft>
                      </a:pPr>
                      <a:r>
                        <a:rPr lang="en-US" sz="1300" kern="1200">
                          <a:effectLst/>
                        </a:rPr>
                        <a:t>5/19 – 6/15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25" marR="7525" marT="7525" marB="0"/>
                </a:tc>
                <a:tc>
                  <a:txBody>
                    <a:bodyPr/>
                    <a:lstStyle/>
                    <a:p>
                      <a:pPr marL="0" marR="0" algn="ctr">
                        <a:lnSpc>
                          <a:spcPct val="105000"/>
                        </a:lnSpc>
                        <a:spcBef>
                          <a:spcPts val="0"/>
                        </a:spcBef>
                        <a:spcAft>
                          <a:spcPts val="0"/>
                        </a:spcAft>
                      </a:pPr>
                      <a:r>
                        <a:rPr lang="en-US" sz="1300" kern="1200">
                          <a:effectLst/>
                        </a:rPr>
                        <a:t>07/01/23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25" marR="7525" marT="7525" marB="0"/>
                </a:tc>
                <a:extLst>
                  <a:ext uri="{0D108BD9-81ED-4DB2-BD59-A6C34878D82A}">
                    <a16:rowId xmlns:a16="http://schemas.microsoft.com/office/drawing/2014/main" val="1019106222"/>
                  </a:ext>
                </a:extLst>
              </a:tr>
              <a:tr h="431088">
                <a:tc>
                  <a:txBody>
                    <a:bodyPr/>
                    <a:lstStyle/>
                    <a:p>
                      <a:pPr marL="0" marR="0" algn="ctr">
                        <a:lnSpc>
                          <a:spcPct val="105000"/>
                        </a:lnSpc>
                        <a:spcBef>
                          <a:spcPts val="0"/>
                        </a:spcBef>
                        <a:spcAft>
                          <a:spcPts val="0"/>
                        </a:spcAft>
                      </a:pPr>
                      <a:r>
                        <a:rPr lang="en-US" sz="1300" kern="1200">
                          <a:effectLst/>
                        </a:rPr>
                        <a:t>July 2023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521" marR="6521" marT="6521" marB="6521" anchor="ctr"/>
                </a:tc>
                <a:tc>
                  <a:txBody>
                    <a:bodyPr/>
                    <a:lstStyle/>
                    <a:p>
                      <a:pPr marL="0" marR="0" algn="ctr">
                        <a:lnSpc>
                          <a:spcPct val="105000"/>
                        </a:lnSpc>
                        <a:spcBef>
                          <a:spcPts val="0"/>
                        </a:spcBef>
                        <a:spcAft>
                          <a:spcPts val="0"/>
                        </a:spcAft>
                      </a:pPr>
                      <a:r>
                        <a:rPr lang="en-US" sz="1300" kern="1200">
                          <a:effectLst/>
                        </a:rPr>
                        <a:t>Tuesday, 07/18/23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18" marR="5518" marT="5518" marB="0"/>
                </a:tc>
                <a:tc>
                  <a:txBody>
                    <a:bodyPr/>
                    <a:lstStyle/>
                    <a:p>
                      <a:pPr marL="0" marR="0" algn="ctr">
                        <a:lnSpc>
                          <a:spcPct val="105000"/>
                        </a:lnSpc>
                        <a:spcBef>
                          <a:spcPts val="0"/>
                        </a:spcBef>
                        <a:spcAft>
                          <a:spcPts val="0"/>
                        </a:spcAft>
                      </a:pPr>
                      <a:r>
                        <a:rPr lang="en-US" sz="1300" kern="1200">
                          <a:effectLst/>
                        </a:rPr>
                        <a:t>6/16 – 7/18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25" marR="7525" marT="7525" marB="0"/>
                </a:tc>
                <a:tc>
                  <a:txBody>
                    <a:bodyPr/>
                    <a:lstStyle/>
                    <a:p>
                      <a:pPr marL="0" marR="0" algn="ctr">
                        <a:lnSpc>
                          <a:spcPct val="105000"/>
                        </a:lnSpc>
                        <a:spcBef>
                          <a:spcPts val="0"/>
                        </a:spcBef>
                        <a:spcAft>
                          <a:spcPts val="0"/>
                        </a:spcAft>
                      </a:pPr>
                      <a:r>
                        <a:rPr lang="en-US" sz="1300" kern="1200">
                          <a:effectLst/>
                        </a:rPr>
                        <a:t>08/01/23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25" marR="7525" marT="7525" marB="0"/>
                </a:tc>
                <a:extLst>
                  <a:ext uri="{0D108BD9-81ED-4DB2-BD59-A6C34878D82A}">
                    <a16:rowId xmlns:a16="http://schemas.microsoft.com/office/drawing/2014/main" val="2956766201"/>
                  </a:ext>
                </a:extLst>
              </a:tr>
              <a:tr h="431088">
                <a:tc>
                  <a:txBody>
                    <a:bodyPr/>
                    <a:lstStyle/>
                    <a:p>
                      <a:pPr marL="0" marR="0" algn="ctr">
                        <a:lnSpc>
                          <a:spcPct val="105000"/>
                        </a:lnSpc>
                        <a:spcBef>
                          <a:spcPts val="0"/>
                        </a:spcBef>
                        <a:spcAft>
                          <a:spcPts val="0"/>
                        </a:spcAft>
                      </a:pPr>
                      <a:r>
                        <a:rPr lang="en-US" sz="1300" kern="1200">
                          <a:effectLst/>
                        </a:rPr>
                        <a:t>August 2023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521" marR="6521" marT="6521" marB="6521" anchor="ctr"/>
                </a:tc>
                <a:tc>
                  <a:txBody>
                    <a:bodyPr/>
                    <a:lstStyle/>
                    <a:p>
                      <a:pPr marL="0" marR="0" algn="ctr">
                        <a:lnSpc>
                          <a:spcPct val="105000"/>
                        </a:lnSpc>
                        <a:spcBef>
                          <a:spcPts val="0"/>
                        </a:spcBef>
                        <a:spcAft>
                          <a:spcPts val="0"/>
                        </a:spcAft>
                      </a:pPr>
                      <a:r>
                        <a:rPr lang="en-US" sz="1300" kern="1200">
                          <a:effectLst/>
                        </a:rPr>
                        <a:t>Thursday, 08/17/23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18" marR="5518" marT="5518" marB="0"/>
                </a:tc>
                <a:tc>
                  <a:txBody>
                    <a:bodyPr/>
                    <a:lstStyle/>
                    <a:p>
                      <a:pPr marL="0" marR="0" algn="ctr">
                        <a:lnSpc>
                          <a:spcPct val="105000"/>
                        </a:lnSpc>
                        <a:spcBef>
                          <a:spcPts val="0"/>
                        </a:spcBef>
                        <a:spcAft>
                          <a:spcPts val="0"/>
                        </a:spcAft>
                      </a:pPr>
                      <a:r>
                        <a:rPr lang="en-US" sz="1300" kern="1200">
                          <a:effectLst/>
                        </a:rPr>
                        <a:t>7/19 – 8/17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25" marR="7525" marT="7525" marB="0"/>
                </a:tc>
                <a:tc>
                  <a:txBody>
                    <a:bodyPr/>
                    <a:lstStyle/>
                    <a:p>
                      <a:pPr marL="0" marR="0" algn="ctr">
                        <a:lnSpc>
                          <a:spcPct val="105000"/>
                        </a:lnSpc>
                        <a:spcBef>
                          <a:spcPts val="0"/>
                        </a:spcBef>
                        <a:spcAft>
                          <a:spcPts val="0"/>
                        </a:spcAft>
                      </a:pPr>
                      <a:r>
                        <a:rPr lang="en-US" sz="1300" kern="1200">
                          <a:effectLst/>
                        </a:rPr>
                        <a:t>09/01/23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25" marR="7525" marT="7525" marB="0"/>
                </a:tc>
                <a:extLst>
                  <a:ext uri="{0D108BD9-81ED-4DB2-BD59-A6C34878D82A}">
                    <a16:rowId xmlns:a16="http://schemas.microsoft.com/office/drawing/2014/main" val="211078967"/>
                  </a:ext>
                </a:extLst>
              </a:tr>
              <a:tr h="431088">
                <a:tc>
                  <a:txBody>
                    <a:bodyPr/>
                    <a:lstStyle/>
                    <a:p>
                      <a:pPr marL="0" marR="0" algn="ctr">
                        <a:lnSpc>
                          <a:spcPct val="105000"/>
                        </a:lnSpc>
                        <a:spcBef>
                          <a:spcPts val="0"/>
                        </a:spcBef>
                        <a:spcAft>
                          <a:spcPts val="0"/>
                        </a:spcAft>
                      </a:pPr>
                      <a:r>
                        <a:rPr lang="en-US" sz="1300" kern="1200">
                          <a:effectLst/>
                        </a:rPr>
                        <a:t>September 2023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521" marR="6521" marT="6521" marB="6521" anchor="ctr"/>
                </a:tc>
                <a:tc>
                  <a:txBody>
                    <a:bodyPr/>
                    <a:lstStyle/>
                    <a:p>
                      <a:pPr marL="0" marR="0" algn="ctr">
                        <a:lnSpc>
                          <a:spcPct val="105000"/>
                        </a:lnSpc>
                        <a:spcBef>
                          <a:spcPts val="0"/>
                        </a:spcBef>
                        <a:spcAft>
                          <a:spcPts val="0"/>
                        </a:spcAft>
                      </a:pPr>
                      <a:r>
                        <a:rPr lang="en-US" sz="1300" kern="1200">
                          <a:effectLst/>
                        </a:rPr>
                        <a:t>Thursday, 09/14/23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18" marR="5518" marT="5518" marB="0"/>
                </a:tc>
                <a:tc>
                  <a:txBody>
                    <a:bodyPr/>
                    <a:lstStyle/>
                    <a:p>
                      <a:pPr marL="0" marR="0" algn="ctr">
                        <a:lnSpc>
                          <a:spcPct val="105000"/>
                        </a:lnSpc>
                        <a:spcBef>
                          <a:spcPts val="0"/>
                        </a:spcBef>
                        <a:spcAft>
                          <a:spcPts val="0"/>
                        </a:spcAft>
                      </a:pPr>
                      <a:r>
                        <a:rPr lang="en-US" sz="1300" kern="1200">
                          <a:effectLst/>
                        </a:rPr>
                        <a:t>8/18 – 9/14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25" marR="7525" marT="7525" marB="0"/>
                </a:tc>
                <a:tc>
                  <a:txBody>
                    <a:bodyPr/>
                    <a:lstStyle/>
                    <a:p>
                      <a:pPr marL="0" marR="0" algn="ctr">
                        <a:lnSpc>
                          <a:spcPct val="105000"/>
                        </a:lnSpc>
                        <a:spcBef>
                          <a:spcPts val="0"/>
                        </a:spcBef>
                        <a:spcAft>
                          <a:spcPts val="0"/>
                        </a:spcAft>
                      </a:pPr>
                      <a:r>
                        <a:rPr lang="en-US" sz="1300" kern="1200">
                          <a:effectLst/>
                        </a:rPr>
                        <a:t>10/01/23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25" marR="7525" marT="7525" marB="0"/>
                </a:tc>
                <a:extLst>
                  <a:ext uri="{0D108BD9-81ED-4DB2-BD59-A6C34878D82A}">
                    <a16:rowId xmlns:a16="http://schemas.microsoft.com/office/drawing/2014/main" val="1973915493"/>
                  </a:ext>
                </a:extLst>
              </a:tr>
              <a:tr h="431088">
                <a:tc>
                  <a:txBody>
                    <a:bodyPr/>
                    <a:lstStyle/>
                    <a:p>
                      <a:pPr marL="0" marR="0" algn="ctr">
                        <a:lnSpc>
                          <a:spcPct val="105000"/>
                        </a:lnSpc>
                        <a:spcBef>
                          <a:spcPts val="0"/>
                        </a:spcBef>
                        <a:spcAft>
                          <a:spcPts val="0"/>
                        </a:spcAft>
                      </a:pPr>
                      <a:r>
                        <a:rPr lang="en-US" sz="1300" kern="1200">
                          <a:effectLst/>
                        </a:rPr>
                        <a:t>October 2023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521" marR="6521" marT="6521" marB="6521" anchor="ctr"/>
                </a:tc>
                <a:tc>
                  <a:txBody>
                    <a:bodyPr/>
                    <a:lstStyle/>
                    <a:p>
                      <a:pPr marL="0" marR="0" algn="ctr">
                        <a:lnSpc>
                          <a:spcPct val="105000"/>
                        </a:lnSpc>
                        <a:spcBef>
                          <a:spcPts val="0"/>
                        </a:spcBef>
                        <a:spcAft>
                          <a:spcPts val="0"/>
                        </a:spcAft>
                      </a:pPr>
                      <a:r>
                        <a:rPr lang="en-US" sz="1300" kern="1200">
                          <a:effectLst/>
                        </a:rPr>
                        <a:t>Wednesday, 10/18/23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18" marR="5518" marT="5518" marB="0"/>
                </a:tc>
                <a:tc>
                  <a:txBody>
                    <a:bodyPr/>
                    <a:lstStyle/>
                    <a:p>
                      <a:pPr marL="0" marR="0" algn="ctr">
                        <a:lnSpc>
                          <a:spcPct val="105000"/>
                        </a:lnSpc>
                        <a:spcBef>
                          <a:spcPts val="0"/>
                        </a:spcBef>
                        <a:spcAft>
                          <a:spcPts val="0"/>
                        </a:spcAft>
                      </a:pPr>
                      <a:r>
                        <a:rPr lang="en-US" sz="1300" kern="1200">
                          <a:effectLst/>
                        </a:rPr>
                        <a:t>9/15 – 10/18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25" marR="7525" marT="7525" marB="0"/>
                </a:tc>
                <a:tc>
                  <a:txBody>
                    <a:bodyPr/>
                    <a:lstStyle/>
                    <a:p>
                      <a:pPr marL="0" marR="0" algn="ctr">
                        <a:lnSpc>
                          <a:spcPct val="105000"/>
                        </a:lnSpc>
                        <a:spcBef>
                          <a:spcPts val="0"/>
                        </a:spcBef>
                        <a:spcAft>
                          <a:spcPts val="0"/>
                        </a:spcAft>
                      </a:pPr>
                      <a:r>
                        <a:rPr lang="en-US" sz="1300" kern="1200">
                          <a:effectLst/>
                        </a:rPr>
                        <a:t>11/01/23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25" marR="7525" marT="7525" marB="0"/>
                </a:tc>
                <a:extLst>
                  <a:ext uri="{0D108BD9-81ED-4DB2-BD59-A6C34878D82A}">
                    <a16:rowId xmlns:a16="http://schemas.microsoft.com/office/drawing/2014/main" val="2559498226"/>
                  </a:ext>
                </a:extLst>
              </a:tr>
              <a:tr h="431088">
                <a:tc>
                  <a:txBody>
                    <a:bodyPr/>
                    <a:lstStyle/>
                    <a:p>
                      <a:pPr marL="0" marR="0" algn="ctr">
                        <a:lnSpc>
                          <a:spcPct val="105000"/>
                        </a:lnSpc>
                        <a:spcBef>
                          <a:spcPts val="0"/>
                        </a:spcBef>
                        <a:spcAft>
                          <a:spcPts val="0"/>
                        </a:spcAft>
                      </a:pPr>
                      <a:r>
                        <a:rPr lang="en-US" sz="1300" kern="1200">
                          <a:effectLst/>
                        </a:rPr>
                        <a:t>November 2023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521" marR="6521" marT="6521" marB="6521" anchor="ctr"/>
                </a:tc>
                <a:tc>
                  <a:txBody>
                    <a:bodyPr/>
                    <a:lstStyle/>
                    <a:p>
                      <a:pPr marL="0" marR="0" algn="ctr">
                        <a:lnSpc>
                          <a:spcPct val="105000"/>
                        </a:lnSpc>
                        <a:spcBef>
                          <a:spcPts val="0"/>
                        </a:spcBef>
                        <a:spcAft>
                          <a:spcPts val="0"/>
                        </a:spcAft>
                      </a:pPr>
                      <a:r>
                        <a:rPr lang="en-US" sz="1300" kern="1200">
                          <a:effectLst/>
                        </a:rPr>
                        <a:t>Thursday, 11/16/23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18" marR="5518" marT="5518" marB="0"/>
                </a:tc>
                <a:tc>
                  <a:txBody>
                    <a:bodyPr/>
                    <a:lstStyle/>
                    <a:p>
                      <a:pPr marL="0" marR="0" algn="ctr">
                        <a:lnSpc>
                          <a:spcPct val="105000"/>
                        </a:lnSpc>
                        <a:spcBef>
                          <a:spcPts val="0"/>
                        </a:spcBef>
                        <a:spcAft>
                          <a:spcPts val="0"/>
                        </a:spcAft>
                      </a:pPr>
                      <a:r>
                        <a:rPr lang="en-US" sz="1300" kern="1200">
                          <a:effectLst/>
                        </a:rPr>
                        <a:t>10/19 – 11/16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25" marR="7525" marT="7525" marB="0"/>
                </a:tc>
                <a:tc>
                  <a:txBody>
                    <a:bodyPr/>
                    <a:lstStyle/>
                    <a:p>
                      <a:pPr marL="0" marR="0" algn="ctr">
                        <a:lnSpc>
                          <a:spcPct val="105000"/>
                        </a:lnSpc>
                        <a:spcBef>
                          <a:spcPts val="0"/>
                        </a:spcBef>
                        <a:spcAft>
                          <a:spcPts val="0"/>
                        </a:spcAft>
                      </a:pPr>
                      <a:r>
                        <a:rPr lang="en-US" sz="1300" kern="1200">
                          <a:effectLst/>
                        </a:rPr>
                        <a:t>12/01/23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25" marR="7525" marT="7525" marB="0"/>
                </a:tc>
                <a:extLst>
                  <a:ext uri="{0D108BD9-81ED-4DB2-BD59-A6C34878D82A}">
                    <a16:rowId xmlns:a16="http://schemas.microsoft.com/office/drawing/2014/main" val="4193813758"/>
                  </a:ext>
                </a:extLst>
              </a:tr>
              <a:tr h="431088">
                <a:tc>
                  <a:txBody>
                    <a:bodyPr/>
                    <a:lstStyle/>
                    <a:p>
                      <a:pPr marL="0" marR="0" algn="ctr">
                        <a:lnSpc>
                          <a:spcPct val="105000"/>
                        </a:lnSpc>
                        <a:spcBef>
                          <a:spcPts val="0"/>
                        </a:spcBef>
                        <a:spcAft>
                          <a:spcPts val="0"/>
                        </a:spcAft>
                      </a:pPr>
                      <a:r>
                        <a:rPr lang="en-US" sz="1300" kern="1200">
                          <a:effectLst/>
                        </a:rPr>
                        <a:t>December 2023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521" marR="6521" marT="6521" marB="6521" anchor="ctr"/>
                </a:tc>
                <a:tc>
                  <a:txBody>
                    <a:bodyPr/>
                    <a:lstStyle/>
                    <a:p>
                      <a:pPr marL="0" marR="0" algn="ctr">
                        <a:lnSpc>
                          <a:spcPct val="105000"/>
                        </a:lnSpc>
                        <a:spcBef>
                          <a:spcPts val="0"/>
                        </a:spcBef>
                        <a:spcAft>
                          <a:spcPts val="0"/>
                        </a:spcAft>
                      </a:pPr>
                      <a:r>
                        <a:rPr lang="en-US" sz="1300" kern="1200">
                          <a:effectLst/>
                        </a:rPr>
                        <a:t>Thursday, 12/14/23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18" marR="5518" marT="5518" marB="0"/>
                </a:tc>
                <a:tc>
                  <a:txBody>
                    <a:bodyPr/>
                    <a:lstStyle/>
                    <a:p>
                      <a:pPr marL="0" marR="0" algn="ctr">
                        <a:lnSpc>
                          <a:spcPct val="105000"/>
                        </a:lnSpc>
                        <a:spcBef>
                          <a:spcPts val="0"/>
                        </a:spcBef>
                        <a:spcAft>
                          <a:spcPts val="0"/>
                        </a:spcAft>
                      </a:pPr>
                      <a:r>
                        <a:rPr lang="en-US" sz="1300" kern="1200">
                          <a:effectLst/>
                        </a:rPr>
                        <a:t>11/17 – 12/14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25" marR="7525" marT="7525" marB="0"/>
                </a:tc>
                <a:tc>
                  <a:txBody>
                    <a:bodyPr/>
                    <a:lstStyle/>
                    <a:p>
                      <a:pPr marL="0" marR="0" algn="ctr">
                        <a:lnSpc>
                          <a:spcPct val="105000"/>
                        </a:lnSpc>
                        <a:spcBef>
                          <a:spcPts val="0"/>
                        </a:spcBef>
                        <a:spcAft>
                          <a:spcPts val="0"/>
                        </a:spcAft>
                      </a:pPr>
                      <a:r>
                        <a:rPr lang="en-US" sz="1300" kern="1200" dirty="0">
                          <a:effectLst/>
                        </a:rPr>
                        <a:t>01/01/24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25" marR="7525" marT="7525" marB="0"/>
                </a:tc>
                <a:extLst>
                  <a:ext uri="{0D108BD9-81ED-4DB2-BD59-A6C34878D82A}">
                    <a16:rowId xmlns:a16="http://schemas.microsoft.com/office/drawing/2014/main" val="2140160958"/>
                  </a:ext>
                </a:extLst>
              </a:tr>
            </a:tbl>
          </a:graphicData>
        </a:graphic>
      </p:graphicFrame>
    </p:spTree>
    <p:extLst>
      <p:ext uri="{BB962C8B-B14F-4D97-AF65-F5344CB8AC3E}">
        <p14:creationId xmlns:p14="http://schemas.microsoft.com/office/powerpoint/2010/main" val="2499431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E6DE09FC-FDBA-4CA0-982D-BF8248D45B15}"/>
              </a:ext>
            </a:extLst>
          </p:cNvPr>
          <p:cNvSpPr>
            <a:spLocks noGrp="1" noChangeArrowheads="1"/>
          </p:cNvSpPr>
          <p:nvPr>
            <p:ph type="ctrTitle"/>
          </p:nvPr>
        </p:nvSpPr>
        <p:spPr bwMode="auto">
          <a:xfrm>
            <a:off x="283779" y="133350"/>
            <a:ext cx="4034590" cy="63322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fontScale="90000"/>
          </a:bodyPr>
          <a:lstStyle/>
          <a:p>
            <a:pPr marL="0" marR="0" lvl="0" indent="0" algn="l" defTabSz="914400" rtl="0" eaLnBrk="0" fontAlgn="base" latinLnBrk="0" hangingPunct="0">
              <a:spcBef>
                <a:spcPct val="0"/>
              </a:spcBef>
              <a:spcAft>
                <a:spcPct val="0"/>
              </a:spcAft>
              <a:buClrTx/>
              <a:buSzTx/>
              <a:buFontTx/>
              <a:buNone/>
              <a:tabLst/>
            </a:pPr>
            <a:r>
              <a:rPr kumimoji="0" lang="en-US" altLang="en-US" sz="4000" b="1"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HHSC CUT-OFF 2023</a:t>
            </a:r>
            <a:endParaRPr kumimoji="0" lang="en-US" altLang="en-US" sz="4000" b="0" i="0" u="none" strike="noStrike" cap="none" normalizeH="0" baseline="0" dirty="0">
              <a:ln>
                <a:noFill/>
              </a:ln>
              <a:effectLst/>
              <a:latin typeface="Arial" panose="020B0604020202020204" pitchFamily="34" charset="0"/>
            </a:endParaRPr>
          </a:p>
        </p:txBody>
      </p:sp>
      <p:pic>
        <p:nvPicPr>
          <p:cNvPr id="18" name="Picture 17">
            <a:extLst>
              <a:ext uri="{FF2B5EF4-FFF2-40B4-BE49-F238E27FC236}">
                <a16:creationId xmlns:a16="http://schemas.microsoft.com/office/drawing/2014/main" id="{AE65FEC9-C908-4C3D-9861-189BB9723E96}"/>
              </a:ext>
            </a:extLst>
          </p:cNvPr>
          <p:cNvPicPr>
            <a:picLocks noChangeAspect="1"/>
          </p:cNvPicPr>
          <p:nvPr/>
        </p:nvPicPr>
        <p:blipFill>
          <a:blip r:embed="rId2"/>
          <a:stretch>
            <a:fillRect/>
          </a:stretch>
        </p:blipFill>
        <p:spPr>
          <a:xfrm>
            <a:off x="283779" y="653828"/>
            <a:ext cx="11769676" cy="6204171"/>
          </a:xfrm>
          <a:prstGeom prst="rect">
            <a:avLst/>
          </a:prstGeom>
        </p:spPr>
      </p:pic>
    </p:spTree>
    <p:extLst>
      <p:ext uri="{BB962C8B-B14F-4D97-AF65-F5344CB8AC3E}">
        <p14:creationId xmlns:p14="http://schemas.microsoft.com/office/powerpoint/2010/main" val="560522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68844-C8CA-4F47-9D66-B881FF49F4D8}"/>
              </a:ext>
            </a:extLst>
          </p:cNvPr>
          <p:cNvSpPr>
            <a:spLocks noGrp="1"/>
          </p:cNvSpPr>
          <p:nvPr>
            <p:ph type="title"/>
          </p:nvPr>
        </p:nvSpPr>
        <p:spPr>
          <a:xfrm>
            <a:off x="838200" y="365125"/>
            <a:ext cx="10515600" cy="489117"/>
          </a:xfrm>
        </p:spPr>
        <p:txBody>
          <a:bodyPr>
            <a:noAutofit/>
          </a:bodyPr>
          <a:lstStyle/>
          <a:p>
            <a:pPr algn="ctr"/>
            <a:r>
              <a:rPr lang="en-US" dirty="0">
                <a:latin typeface="Aharoni" panose="02010803020104030203" pitchFamily="2" charset="-79"/>
                <a:cs typeface="Aharoni" panose="02010803020104030203" pitchFamily="2" charset="-79"/>
              </a:rPr>
              <a:t>Thank You!  Questions?</a:t>
            </a:r>
          </a:p>
        </p:txBody>
      </p:sp>
      <p:pic>
        <p:nvPicPr>
          <p:cNvPr id="4" name="Picture 3" descr="Text, letter&#10;&#10;Description automatically generated">
            <a:extLst>
              <a:ext uri="{FF2B5EF4-FFF2-40B4-BE49-F238E27FC236}">
                <a16:creationId xmlns:a16="http://schemas.microsoft.com/office/drawing/2014/main" id="{EBFF6EB6-0856-4604-B048-10433416D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567" y="1022684"/>
            <a:ext cx="9918866" cy="5638633"/>
          </a:xfrm>
          <a:prstGeom prst="rect">
            <a:avLst/>
          </a:prstGeom>
        </p:spPr>
      </p:pic>
    </p:spTree>
    <p:extLst>
      <p:ext uri="{BB962C8B-B14F-4D97-AF65-F5344CB8AC3E}">
        <p14:creationId xmlns:p14="http://schemas.microsoft.com/office/powerpoint/2010/main" val="108178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75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C2F65D-33A8-4650-90EB-7A0EAF43CBD6}"/>
              </a:ext>
            </a:extLst>
          </p:cNvPr>
          <p:cNvSpPr>
            <a:spLocks noGrp="1"/>
          </p:cNvSpPr>
          <p:nvPr>
            <p:ph type="ctrTitle"/>
          </p:nvPr>
        </p:nvSpPr>
        <p:spPr>
          <a:xfrm>
            <a:off x="1524000" y="186486"/>
            <a:ext cx="9144000" cy="854355"/>
          </a:xfrm>
        </p:spPr>
        <p:txBody>
          <a:bodyPr anchor="ctr">
            <a:normAutofit fontScale="90000"/>
          </a:bodyPr>
          <a:lstStyle/>
          <a:p>
            <a:r>
              <a:rPr lang="en-US" b="1" dirty="0">
                <a:solidFill>
                  <a:srgbClr val="0070C0"/>
                </a:solidFill>
                <a:effectLst>
                  <a:outerShdw blurRad="38100" dist="38100" dir="2700000" algn="tl">
                    <a:srgbClr val="000000">
                      <a:alpha val="43137"/>
                    </a:srgbClr>
                  </a:outerShdw>
                </a:effectLst>
              </a:rPr>
              <a:t>A Brief History of Welfare</a:t>
            </a:r>
          </a:p>
        </p:txBody>
      </p:sp>
      <p:sp>
        <p:nvSpPr>
          <p:cNvPr id="5" name="Subtitle 4">
            <a:extLst>
              <a:ext uri="{FF2B5EF4-FFF2-40B4-BE49-F238E27FC236}">
                <a16:creationId xmlns:a16="http://schemas.microsoft.com/office/drawing/2014/main" id="{CD5B1157-46C4-40C6-81F3-52F8A04AAAE9}"/>
              </a:ext>
            </a:extLst>
          </p:cNvPr>
          <p:cNvSpPr>
            <a:spLocks noGrp="1"/>
          </p:cNvSpPr>
          <p:nvPr>
            <p:ph type="subTitle" idx="1"/>
          </p:nvPr>
        </p:nvSpPr>
        <p:spPr>
          <a:xfrm>
            <a:off x="457200" y="1040841"/>
            <a:ext cx="11040035" cy="5496203"/>
          </a:xfrm>
        </p:spPr>
        <p:txBody>
          <a:bodyPr>
            <a:normAutofit fontScale="92500" lnSpcReduction="10000"/>
          </a:bodyPr>
          <a:lstStyle/>
          <a:p>
            <a:pPr marL="457200" indent="-457200" algn="l">
              <a:buFont typeface="Arial" panose="020B0604020202020204" pitchFamily="34" charset="0"/>
              <a:buChar char="•"/>
            </a:pPr>
            <a:r>
              <a:rPr lang="en-US" sz="3500" b="1" dirty="0"/>
              <a:t>Temporary Assistance for Needy Families</a:t>
            </a:r>
            <a:r>
              <a:rPr lang="en-US" sz="3500" dirty="0"/>
              <a:t> (</a:t>
            </a:r>
            <a:r>
              <a:rPr lang="en-US" sz="3500" b="1" dirty="0"/>
              <a:t>TANF</a:t>
            </a:r>
            <a:r>
              <a:rPr lang="en-US" sz="3500" dirty="0"/>
              <a:t> /</a:t>
            </a:r>
            <a:r>
              <a:rPr lang="en-US" sz="3500" dirty="0" err="1"/>
              <a:t>tænɪf</a:t>
            </a:r>
            <a:r>
              <a:rPr lang="en-US" sz="3500" dirty="0"/>
              <a:t>/) is a federal cash assistance program of the United States. It began on July 1, 1997 and replaced the Aid to Families with Dependent Children (AFDC) program, providing cash assistance to indigent American families through the United States Department of Health and Human Services. TANF is often simply referred to as </a:t>
            </a:r>
            <a:r>
              <a:rPr lang="en-US" sz="3500" i="1" dirty="0"/>
              <a:t>welfare</a:t>
            </a:r>
            <a:r>
              <a:rPr lang="en-US" sz="3500" dirty="0"/>
              <a:t>.</a:t>
            </a:r>
            <a:endParaRPr lang="en-US" sz="3500" b="1" dirty="0"/>
          </a:p>
          <a:p>
            <a:pPr algn="l"/>
            <a:endParaRPr lang="en-US" sz="1900" b="1" dirty="0"/>
          </a:p>
          <a:p>
            <a:pPr marL="457200" indent="-457200" algn="l">
              <a:buFont typeface="Arial" panose="020B0604020202020204" pitchFamily="34" charset="0"/>
              <a:buChar char="•"/>
            </a:pPr>
            <a:r>
              <a:rPr lang="en-US" sz="3500" b="1" dirty="0"/>
              <a:t>In 1935</a:t>
            </a:r>
            <a:r>
              <a:rPr lang="en-US" sz="3500" dirty="0"/>
              <a:t>, President Roosevelt signed the </a:t>
            </a:r>
            <a:r>
              <a:rPr lang="en-US" sz="3500" b="1" dirty="0"/>
              <a:t>Social Security Act </a:t>
            </a:r>
            <a:r>
              <a:rPr lang="en-US" sz="3500" dirty="0"/>
              <a:t>-- and created the</a:t>
            </a:r>
            <a:r>
              <a:rPr lang="en-US" sz="3500" b="1" u="sng" dirty="0"/>
              <a:t> Aid to Dependent Children Program (ADC)</a:t>
            </a:r>
            <a:r>
              <a:rPr lang="en-US" sz="3500" dirty="0"/>
              <a:t> as part of </a:t>
            </a:r>
            <a:r>
              <a:rPr lang="en-US" sz="3500" b="1" dirty="0"/>
              <a:t>The New Deal </a:t>
            </a:r>
            <a:r>
              <a:rPr lang="en-US" sz="3500" dirty="0"/>
              <a:t>-- the precursor to today's federal welfare system. Originally, ADC went primarily to white widows and orphans -- who were considered "deserving poor."  </a:t>
            </a:r>
          </a:p>
          <a:p>
            <a:endParaRPr lang="en-US" sz="3300" dirty="0"/>
          </a:p>
        </p:txBody>
      </p:sp>
    </p:spTree>
    <p:extLst>
      <p:ext uri="{BB962C8B-B14F-4D97-AF65-F5344CB8AC3E}">
        <p14:creationId xmlns:p14="http://schemas.microsoft.com/office/powerpoint/2010/main" val="99788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C2F65D-33A8-4650-90EB-7A0EAF43CBD6}"/>
              </a:ext>
            </a:extLst>
          </p:cNvPr>
          <p:cNvSpPr>
            <a:spLocks noGrp="1"/>
          </p:cNvSpPr>
          <p:nvPr>
            <p:ph type="ctrTitle"/>
          </p:nvPr>
        </p:nvSpPr>
        <p:spPr>
          <a:xfrm>
            <a:off x="1524000" y="199933"/>
            <a:ext cx="9144000" cy="742460"/>
          </a:xfrm>
        </p:spPr>
        <p:txBody>
          <a:bodyPr anchor="ctr">
            <a:normAutofit fontScale="90000"/>
          </a:bodyPr>
          <a:lstStyle/>
          <a:p>
            <a:r>
              <a:rPr lang="en-US" b="1" dirty="0">
                <a:solidFill>
                  <a:srgbClr val="0070C0"/>
                </a:solidFill>
                <a:effectLst>
                  <a:outerShdw blurRad="38100" dist="38100" dir="2700000" algn="tl">
                    <a:srgbClr val="000000">
                      <a:alpha val="43137"/>
                    </a:srgbClr>
                  </a:outerShdw>
                </a:effectLst>
              </a:rPr>
              <a:t>A Brief History of Welfare</a:t>
            </a:r>
          </a:p>
        </p:txBody>
      </p:sp>
      <p:sp>
        <p:nvSpPr>
          <p:cNvPr id="5" name="Subtitle 4">
            <a:extLst>
              <a:ext uri="{FF2B5EF4-FFF2-40B4-BE49-F238E27FC236}">
                <a16:creationId xmlns:a16="http://schemas.microsoft.com/office/drawing/2014/main" id="{CD5B1157-46C4-40C6-81F3-52F8A04AAAE9}"/>
              </a:ext>
            </a:extLst>
          </p:cNvPr>
          <p:cNvSpPr>
            <a:spLocks noGrp="1"/>
          </p:cNvSpPr>
          <p:nvPr>
            <p:ph type="subTitle" idx="1"/>
          </p:nvPr>
        </p:nvSpPr>
        <p:spPr>
          <a:xfrm>
            <a:off x="313764" y="942393"/>
            <a:ext cx="11564471" cy="5715674"/>
          </a:xfrm>
        </p:spPr>
        <p:txBody>
          <a:bodyPr>
            <a:noAutofit/>
          </a:bodyPr>
          <a:lstStyle/>
          <a:p>
            <a:pPr marL="457200" indent="-457200" algn="l">
              <a:buFont typeface="Arial" panose="020B0604020202020204" pitchFamily="34" charset="0"/>
              <a:buChar char="•"/>
            </a:pPr>
            <a:r>
              <a:rPr lang="en-US" sz="2800" b="1" dirty="0"/>
              <a:t>In 1962</a:t>
            </a:r>
            <a:r>
              <a:rPr lang="en-US" sz="2800" dirty="0"/>
              <a:t>, benefits were extended to “families”, defined as a 2-parent family in which the male was unemployed but not absent or disabled. Because it was seen as disincentive to marriage (widows and orphans). The name was changed to </a:t>
            </a:r>
            <a:r>
              <a:rPr lang="en-US" sz="2800" b="1" u="sng" dirty="0"/>
              <a:t>Aid to </a:t>
            </a:r>
            <a:r>
              <a:rPr lang="en-US" sz="2800" b="1" u="sng" dirty="0">
                <a:solidFill>
                  <a:srgbClr val="FF0000"/>
                </a:solidFill>
                <a:effectLst>
                  <a:outerShdw blurRad="38100" dist="38100" dir="2700000" algn="tl">
                    <a:srgbClr val="000000">
                      <a:alpha val="43137"/>
                    </a:srgbClr>
                  </a:outerShdw>
                </a:effectLst>
              </a:rPr>
              <a:t>Families</a:t>
            </a:r>
            <a:r>
              <a:rPr lang="en-US" sz="2800" b="1" u="sng" dirty="0"/>
              <a:t> with Dependent Children </a:t>
            </a:r>
            <a:r>
              <a:rPr lang="en-US" sz="2800" dirty="0"/>
              <a:t>(</a:t>
            </a:r>
            <a:r>
              <a:rPr lang="en-US" sz="2800" b="1" dirty="0"/>
              <a:t>AFDC</a:t>
            </a:r>
            <a:r>
              <a:rPr lang="en-US" sz="2800" dirty="0"/>
              <a:t>). Also, extended benefits to women of color.</a:t>
            </a:r>
          </a:p>
          <a:p>
            <a:pPr marL="457200" indent="-457200" algn="l">
              <a:buFont typeface="Arial" panose="020B0604020202020204" pitchFamily="34" charset="0"/>
              <a:buChar char="•"/>
            </a:pPr>
            <a:r>
              <a:rPr lang="en-US" sz="2800" b="1" dirty="0"/>
              <a:t>In 1967</a:t>
            </a:r>
            <a:r>
              <a:rPr lang="en-US" sz="2800" dirty="0"/>
              <a:t>, child support / paternity establishment began.</a:t>
            </a:r>
          </a:p>
          <a:p>
            <a:pPr marL="457200" indent="-457200" algn="l">
              <a:buFont typeface="Arial" panose="020B0604020202020204" pitchFamily="34" charset="0"/>
              <a:buChar char="•"/>
            </a:pPr>
            <a:r>
              <a:rPr lang="en-US" sz="2800" b="1" dirty="0"/>
              <a:t>In 1996</a:t>
            </a:r>
            <a:r>
              <a:rPr lang="en-US" sz="2800" dirty="0"/>
              <a:t>, the </a:t>
            </a:r>
            <a:r>
              <a:rPr lang="en-US" sz="2800" b="1" u="sng" dirty="0"/>
              <a:t>Personal Responsibility and Work Opportunity Reconciliation Act</a:t>
            </a:r>
            <a:r>
              <a:rPr lang="en-US" sz="2800" dirty="0"/>
              <a:t> (</a:t>
            </a:r>
            <a:r>
              <a:rPr lang="en-US" sz="2800" b="1" dirty="0"/>
              <a:t>PRWORA</a:t>
            </a:r>
            <a:r>
              <a:rPr lang="en-US" sz="2800" dirty="0"/>
              <a:t>) established lifetime Time Limits and changed the name to </a:t>
            </a:r>
            <a:r>
              <a:rPr lang="en-US" sz="2800" b="1" u="sng" dirty="0"/>
              <a:t>Temporary Assistance for Needy Families </a:t>
            </a:r>
            <a:r>
              <a:rPr lang="en-US" sz="2800" dirty="0"/>
              <a:t>(</a:t>
            </a:r>
            <a:r>
              <a:rPr lang="en-US" sz="2800" b="1" dirty="0"/>
              <a:t>TANF</a:t>
            </a:r>
            <a:r>
              <a:rPr lang="en-US" sz="2800" dirty="0"/>
              <a:t>).</a:t>
            </a:r>
          </a:p>
          <a:p>
            <a:pPr marL="457200" indent="-457200" algn="l">
              <a:buFont typeface="Arial" panose="020B0604020202020204" pitchFamily="34" charset="0"/>
              <a:buChar char="•"/>
            </a:pPr>
            <a:r>
              <a:rPr lang="en-US" sz="2800" dirty="0"/>
              <a:t>Federal Rules took effect on July 1, 1997</a:t>
            </a:r>
          </a:p>
          <a:p>
            <a:pPr marL="457200" indent="-457200" algn="l">
              <a:buFont typeface="Arial" panose="020B0604020202020204" pitchFamily="34" charset="0"/>
              <a:buChar char="•"/>
            </a:pPr>
            <a:r>
              <a:rPr lang="en-US" sz="2800" b="1" dirty="0"/>
              <a:t>TANF</a:t>
            </a:r>
            <a:r>
              <a:rPr lang="en-US" sz="2800" dirty="0"/>
              <a:t> was </a:t>
            </a:r>
            <a:r>
              <a:rPr lang="en-US" sz="2800" b="1" dirty="0"/>
              <a:t>reauthorized</a:t>
            </a:r>
            <a:r>
              <a:rPr lang="en-US" sz="2800" dirty="0"/>
              <a:t> in February 2006 in the </a:t>
            </a:r>
            <a:r>
              <a:rPr lang="en-US" sz="2800" b="1" dirty="0"/>
              <a:t>Budget Reconciliation Act</a:t>
            </a:r>
            <a:r>
              <a:rPr lang="en-US" sz="2800" dirty="0"/>
              <a:t> of 2005.</a:t>
            </a:r>
          </a:p>
        </p:txBody>
      </p:sp>
    </p:spTree>
    <p:extLst>
      <p:ext uri="{BB962C8B-B14F-4D97-AF65-F5344CB8AC3E}">
        <p14:creationId xmlns:p14="http://schemas.microsoft.com/office/powerpoint/2010/main" val="37236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C2F65D-33A8-4650-90EB-7A0EAF43CBD6}"/>
              </a:ext>
            </a:extLst>
          </p:cNvPr>
          <p:cNvSpPr>
            <a:spLocks noGrp="1"/>
          </p:cNvSpPr>
          <p:nvPr>
            <p:ph type="ctrTitle"/>
          </p:nvPr>
        </p:nvSpPr>
        <p:spPr>
          <a:xfrm>
            <a:off x="1524000" y="199932"/>
            <a:ext cx="9144000" cy="854355"/>
          </a:xfrm>
        </p:spPr>
        <p:txBody>
          <a:bodyPr anchor="ctr">
            <a:normAutofit fontScale="90000"/>
          </a:bodyPr>
          <a:lstStyle/>
          <a:p>
            <a:r>
              <a:rPr lang="en-US" b="1" dirty="0">
                <a:solidFill>
                  <a:srgbClr val="0070C0"/>
                </a:solidFill>
                <a:effectLst>
                  <a:outerShdw blurRad="38100" dist="38100" dir="2700000" algn="tl">
                    <a:srgbClr val="000000">
                      <a:alpha val="43137"/>
                    </a:srgbClr>
                  </a:outerShdw>
                </a:effectLst>
              </a:rPr>
              <a:t>A Brief History of Welfare</a:t>
            </a:r>
          </a:p>
        </p:txBody>
      </p:sp>
      <p:sp>
        <p:nvSpPr>
          <p:cNvPr id="5" name="Subtitle 4">
            <a:extLst>
              <a:ext uri="{FF2B5EF4-FFF2-40B4-BE49-F238E27FC236}">
                <a16:creationId xmlns:a16="http://schemas.microsoft.com/office/drawing/2014/main" id="{CD5B1157-46C4-40C6-81F3-52F8A04AAAE9}"/>
              </a:ext>
            </a:extLst>
          </p:cNvPr>
          <p:cNvSpPr>
            <a:spLocks noGrp="1"/>
          </p:cNvSpPr>
          <p:nvPr>
            <p:ph type="subTitle" idx="1"/>
          </p:nvPr>
        </p:nvSpPr>
        <p:spPr>
          <a:xfrm>
            <a:off x="470647" y="1321455"/>
            <a:ext cx="11322424" cy="5336613"/>
          </a:xfrm>
        </p:spPr>
        <p:txBody>
          <a:bodyPr>
            <a:normAutofit/>
          </a:bodyPr>
          <a:lstStyle/>
          <a:p>
            <a:r>
              <a:rPr lang="en-US" sz="3300" dirty="0"/>
              <a:t>Debates leading up to welfare reform and PRWORA centered on </a:t>
            </a:r>
            <a:r>
              <a:rPr lang="en-US" sz="3300" b="1" u="sng" dirty="0"/>
              <a:t>five themes</a:t>
            </a:r>
            <a:r>
              <a:rPr lang="en-US" sz="3300" dirty="0"/>
              <a:t>:</a:t>
            </a:r>
          </a:p>
          <a:p>
            <a:pPr marL="457200" indent="-457200" algn="l">
              <a:buAutoNum type="arabicPeriod"/>
            </a:pPr>
            <a:r>
              <a:rPr lang="en-US" sz="3300" i="1" dirty="0"/>
              <a:t>Reforming Welfare to </a:t>
            </a:r>
            <a:r>
              <a:rPr lang="en-US" sz="3300" i="1" u="sng" dirty="0"/>
              <a:t>Promote Work and Time Limits</a:t>
            </a:r>
          </a:p>
          <a:p>
            <a:pPr marL="514350" indent="-514350" algn="l">
              <a:buAutoNum type="arabicPeriod"/>
            </a:pPr>
            <a:r>
              <a:rPr lang="en-US" sz="3300" i="1" u="sng" dirty="0"/>
              <a:t>Reducing Projected Spending</a:t>
            </a:r>
          </a:p>
          <a:p>
            <a:pPr marL="514350" indent="-514350" algn="l">
              <a:buAutoNum type="arabicPeriod"/>
            </a:pPr>
            <a:r>
              <a:rPr lang="en-US" sz="3300" i="1" u="sng" dirty="0"/>
              <a:t>Promoting Parental Responsibility</a:t>
            </a:r>
          </a:p>
          <a:p>
            <a:pPr marL="514350" indent="-514350" algn="l">
              <a:buAutoNum type="arabicPeriod"/>
            </a:pPr>
            <a:r>
              <a:rPr lang="en-US" sz="3300" i="1" dirty="0"/>
              <a:t>Addressing </a:t>
            </a:r>
            <a:r>
              <a:rPr lang="en-US" sz="3300" i="1" u="sng" dirty="0"/>
              <a:t>Out-of-Wedlock Birth</a:t>
            </a:r>
          </a:p>
          <a:p>
            <a:pPr marL="514350" indent="-514350" algn="l">
              <a:buAutoNum type="arabicPeriod"/>
            </a:pPr>
            <a:r>
              <a:rPr lang="en-US" sz="3300" i="1" dirty="0"/>
              <a:t>Promoting </a:t>
            </a:r>
            <a:r>
              <a:rPr lang="en-US" sz="3300" i="1" u="sng" dirty="0"/>
              <a:t>Devolution</a:t>
            </a:r>
            <a:r>
              <a:rPr lang="en-US" sz="3300" i="1" dirty="0"/>
              <a:t> (State &amp; Local rather than Federal Control)</a:t>
            </a:r>
            <a:endParaRPr lang="en-US" sz="3300" dirty="0"/>
          </a:p>
        </p:txBody>
      </p:sp>
    </p:spTree>
    <p:extLst>
      <p:ext uri="{BB962C8B-B14F-4D97-AF65-F5344CB8AC3E}">
        <p14:creationId xmlns:p14="http://schemas.microsoft.com/office/powerpoint/2010/main" val="165384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1000"/>
                                        <p:tgtEl>
                                          <p:spTgt spid="5">
                                            <p:txEl>
                                              <p:pRg st="5" end="5"/>
                                            </p:txEl>
                                          </p:spTgt>
                                        </p:tgtEl>
                                      </p:cBhvr>
                                    </p:animEffect>
                                    <p:anim calcmode="lin" valueType="num">
                                      <p:cBhvr>
                                        <p:cTn id="3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0C6F5-72D1-483D-8A1D-D277198E3CBB}"/>
              </a:ext>
            </a:extLst>
          </p:cNvPr>
          <p:cNvSpPr>
            <a:spLocks noGrp="1"/>
          </p:cNvSpPr>
          <p:nvPr>
            <p:ph type="title"/>
          </p:nvPr>
        </p:nvSpPr>
        <p:spPr>
          <a:xfrm>
            <a:off x="882620" y="804521"/>
            <a:ext cx="4176511" cy="780440"/>
          </a:xfrm>
        </p:spPr>
        <p:txBody>
          <a:bodyPr vert="horz" lIns="91440" tIns="45720" rIns="91440" bIns="45720" rtlCol="0" anchor="t">
            <a:normAutofit/>
          </a:bodyPr>
          <a:lstStyle/>
          <a:p>
            <a:r>
              <a:rPr lang="en-US" b="1" dirty="0">
                <a:latin typeface="Aharoni" panose="02010803020104030203" pitchFamily="2" charset="-79"/>
                <a:cs typeface="Aharoni" panose="02010803020104030203" pitchFamily="2" charset="-79"/>
              </a:rPr>
              <a:t>TANF</a:t>
            </a:r>
          </a:p>
        </p:txBody>
      </p:sp>
      <p:sp>
        <p:nvSpPr>
          <p:cNvPr id="3" name="Content Placeholder 2">
            <a:extLst>
              <a:ext uri="{FF2B5EF4-FFF2-40B4-BE49-F238E27FC236}">
                <a16:creationId xmlns:a16="http://schemas.microsoft.com/office/drawing/2014/main" id="{88C3DA48-8AA7-405B-8D00-105F69E3FBE9}"/>
              </a:ext>
            </a:extLst>
          </p:cNvPr>
          <p:cNvSpPr>
            <a:spLocks noGrp="1"/>
          </p:cNvSpPr>
          <p:nvPr>
            <p:ph sz="half" idx="1"/>
          </p:nvPr>
        </p:nvSpPr>
        <p:spPr>
          <a:xfrm>
            <a:off x="882620" y="1721092"/>
            <a:ext cx="5690899" cy="4739866"/>
          </a:xfrm>
        </p:spPr>
        <p:txBody>
          <a:bodyPr vert="horz" lIns="91440" tIns="45720" rIns="91440" bIns="45720" rtlCol="0" anchor="t">
            <a:noAutofit/>
          </a:bodyPr>
          <a:lstStyle/>
          <a:p>
            <a:pPr marL="0" indent="0">
              <a:buNone/>
            </a:pPr>
            <a:r>
              <a:rPr lang="en-US" sz="3200" dirty="0"/>
              <a:t>Monthly cash payments</a:t>
            </a:r>
          </a:p>
          <a:p>
            <a:pPr marL="0" indent="0">
              <a:buNone/>
            </a:pPr>
            <a:r>
              <a:rPr lang="en-US" sz="3200" dirty="0"/>
              <a:t>Families with children age 18 and younger</a:t>
            </a:r>
          </a:p>
          <a:p>
            <a:pPr marL="0" indent="0">
              <a:buNone/>
            </a:pPr>
            <a:r>
              <a:rPr lang="en-US" sz="3200" dirty="0"/>
              <a:t>Families who can get this help have little to no money or don’t have a way to get money</a:t>
            </a:r>
          </a:p>
          <a:p>
            <a:pPr marL="0" indent="0">
              <a:buNone/>
            </a:pPr>
            <a:r>
              <a:rPr lang="en-US" sz="3200" dirty="0"/>
              <a:t>A family can be: (1) parent(s) and their children, or (2) relative(s) caring for related children</a:t>
            </a:r>
          </a:p>
        </p:txBody>
      </p:sp>
      <p:pic>
        <p:nvPicPr>
          <p:cNvPr id="5" name="Content Placeholder 4" descr="A screenshot of a cell phone&#10;&#10;Description automatically generated">
            <a:extLst>
              <a:ext uri="{FF2B5EF4-FFF2-40B4-BE49-F238E27FC236}">
                <a16:creationId xmlns:a16="http://schemas.microsoft.com/office/drawing/2014/main" id="{17C868EC-0325-4A35-A6FC-08684F60BAB9}"/>
              </a:ext>
            </a:extLst>
          </p:cNvPr>
          <p:cNvPicPr>
            <a:picLocks noGrp="1" noChangeAspect="1"/>
          </p:cNvPicPr>
          <p:nvPr>
            <p:ph sz="half" idx="2"/>
          </p:nvPr>
        </p:nvPicPr>
        <p:blipFill>
          <a:blip r:embed="rId2"/>
          <a:stretch>
            <a:fillRect/>
          </a:stretch>
        </p:blipFill>
        <p:spPr>
          <a:xfrm>
            <a:off x="7132871" y="1584961"/>
            <a:ext cx="4592283" cy="5026905"/>
          </a:xfrm>
          <a:prstGeom prst="rect">
            <a:avLst/>
          </a:prstGeom>
        </p:spPr>
      </p:pic>
      <p:sp>
        <p:nvSpPr>
          <p:cNvPr id="4" name="TextBox 3">
            <a:extLst>
              <a:ext uri="{FF2B5EF4-FFF2-40B4-BE49-F238E27FC236}">
                <a16:creationId xmlns:a16="http://schemas.microsoft.com/office/drawing/2014/main" id="{7710F580-FA7D-48B9-BC79-1164BCD2D411}"/>
              </a:ext>
            </a:extLst>
          </p:cNvPr>
          <p:cNvSpPr txBox="1"/>
          <p:nvPr/>
        </p:nvSpPr>
        <p:spPr>
          <a:xfrm>
            <a:off x="2720051" y="668390"/>
            <a:ext cx="9005103" cy="523220"/>
          </a:xfrm>
          <a:prstGeom prst="rect">
            <a:avLst/>
          </a:prstGeom>
          <a:noFill/>
        </p:spPr>
        <p:txBody>
          <a:bodyPr wrap="square" rtlCol="0">
            <a:spAutoFit/>
          </a:bodyPr>
          <a:lstStyle/>
          <a:p>
            <a:pPr algn="ctr"/>
            <a:r>
              <a:rPr lang="en-US" sz="2800" dirty="0">
                <a:hlinkClick r:id="rId3"/>
              </a:rPr>
              <a:t>https://hhs.texas.gov/services/financial/cash/tanf-cash-help</a:t>
            </a:r>
            <a:r>
              <a:rPr lang="en-US" sz="2800" dirty="0"/>
              <a:t> </a:t>
            </a:r>
          </a:p>
        </p:txBody>
      </p:sp>
    </p:spTree>
    <p:extLst>
      <p:ext uri="{BB962C8B-B14F-4D97-AF65-F5344CB8AC3E}">
        <p14:creationId xmlns:p14="http://schemas.microsoft.com/office/powerpoint/2010/main" val="234776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C9295-3BDF-4A0D-B73C-64A3C959B365}"/>
              </a:ext>
            </a:extLst>
          </p:cNvPr>
          <p:cNvSpPr>
            <a:spLocks noGrp="1"/>
          </p:cNvSpPr>
          <p:nvPr>
            <p:ph type="title"/>
          </p:nvPr>
        </p:nvSpPr>
        <p:spPr>
          <a:xfrm>
            <a:off x="1653363" y="365760"/>
            <a:ext cx="9367203" cy="1188720"/>
          </a:xfrm>
        </p:spPr>
        <p:txBody>
          <a:bodyPr vert="horz" lIns="91440" tIns="45720" rIns="91440" bIns="45720" rtlCol="0" anchor="ctr">
            <a:normAutofit/>
          </a:bodyPr>
          <a:lstStyle/>
          <a:p>
            <a:r>
              <a:rPr lang="en-US" sz="5400" b="1" kern="1200" dirty="0">
                <a:solidFill>
                  <a:schemeClr val="tx1"/>
                </a:solidFill>
                <a:effectLst>
                  <a:outerShdw blurRad="38100" dist="38100" dir="2700000" algn="tl">
                    <a:srgbClr val="000000">
                      <a:alpha val="43137"/>
                    </a:srgbClr>
                  </a:outerShdw>
                </a:effectLst>
                <a:latin typeface="+mj-lt"/>
                <a:ea typeface="+mj-ea"/>
                <a:cs typeface="+mj-cs"/>
              </a:rPr>
              <a:t>WHAT IS TANF?</a:t>
            </a:r>
          </a:p>
        </p:txBody>
      </p:sp>
      <p:sp>
        <p:nvSpPr>
          <p:cNvPr id="11" name="Freeform: Shape 10">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259B1CEB-7448-42CF-B076-7F49BB111C58}"/>
              </a:ext>
            </a:extLst>
          </p:cNvPr>
          <p:cNvSpPr txBox="1"/>
          <p:nvPr/>
        </p:nvSpPr>
        <p:spPr>
          <a:xfrm>
            <a:off x="971654" y="2176271"/>
            <a:ext cx="10989118" cy="4569761"/>
          </a:xfrm>
          <a:prstGeom prst="rect">
            <a:avLst/>
          </a:prstGeom>
        </p:spPr>
        <p:txBody>
          <a:bodyPr vert="horz" lIns="91440" tIns="45720" rIns="91440" bIns="45720" rtlCol="0" anchor="t">
            <a:noAutofit/>
          </a:bodyPr>
          <a:lstStyle/>
          <a:p>
            <a:pPr lvl="0" indent="-228600" fontAlgn="base">
              <a:lnSpc>
                <a:spcPct val="90000"/>
              </a:lnSpc>
              <a:spcBef>
                <a:spcPct val="0"/>
              </a:spcBef>
              <a:spcAft>
                <a:spcPts val="600"/>
              </a:spcAft>
              <a:buFont typeface="Arial" panose="020B0604020202020204" pitchFamily="34" charset="0"/>
              <a:buChar char="•"/>
            </a:pPr>
            <a:r>
              <a:rPr lang="en-US" altLang="en-US" sz="3600" dirty="0"/>
              <a:t>TANF &amp; </a:t>
            </a:r>
            <a:r>
              <a:rPr lang="en-US" altLang="en-US" sz="3600" i="1" dirty="0"/>
              <a:t>Choices</a:t>
            </a:r>
            <a:r>
              <a:rPr lang="en-US" altLang="en-US" sz="3600" dirty="0"/>
              <a:t> services are funded through a combination of state and federal funds (MOE). The federal TANF block grant was created with the passage of the 1996 Personal Responsibility and Work Opportunity Reconciliation Act (PRWORA) that eliminated Aid to Families with Dependent Children (AFDC), the long-standing federal cash assistance program. TANF was reauthorized in February 2006 as part of the </a:t>
            </a:r>
            <a:r>
              <a:rPr lang="en-US" altLang="en-US" sz="3600" u="sng" dirty="0"/>
              <a:t>2005 Budget Reconciliation Act. </a:t>
            </a:r>
            <a:endParaRPr lang="en-US" altLang="en-US" sz="3600" dirty="0"/>
          </a:p>
        </p:txBody>
      </p:sp>
    </p:spTree>
    <p:extLst>
      <p:ext uri="{BB962C8B-B14F-4D97-AF65-F5344CB8AC3E}">
        <p14:creationId xmlns:p14="http://schemas.microsoft.com/office/powerpoint/2010/main" val="312638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365760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0B2ACE-17B9-4840-B90C-BAEADE97F5F7}"/>
              </a:ext>
            </a:extLst>
          </p:cNvPr>
          <p:cNvSpPr>
            <a:spLocks noGrp="1"/>
          </p:cNvSpPr>
          <p:nvPr>
            <p:ph type="title"/>
          </p:nvPr>
        </p:nvSpPr>
        <p:spPr>
          <a:xfrm>
            <a:off x="594360" y="637125"/>
            <a:ext cx="3163448" cy="5256371"/>
          </a:xfrm>
        </p:spPr>
        <p:txBody>
          <a:bodyPr>
            <a:normAutofit/>
          </a:bodyPr>
          <a:lstStyle/>
          <a:p>
            <a:r>
              <a:rPr lang="en-US" sz="5400" b="1" u="sng" dirty="0">
                <a:effectLst>
                  <a:outerShdw blurRad="38100" dist="38100" dir="2700000" algn="tl">
                    <a:srgbClr val="000000">
                      <a:alpha val="43137"/>
                    </a:srgbClr>
                  </a:outerShdw>
                </a:effectLst>
              </a:rPr>
              <a:t>TANF Program</a:t>
            </a:r>
            <a:br>
              <a:rPr lang="en-US" sz="5400" b="1" u="sng" dirty="0">
                <a:effectLst>
                  <a:outerShdw blurRad="38100" dist="38100" dir="2700000" algn="tl">
                    <a:srgbClr val="000000">
                      <a:alpha val="43137"/>
                    </a:srgbClr>
                  </a:outerShdw>
                </a:effectLst>
              </a:rPr>
            </a:br>
            <a:r>
              <a:rPr lang="en-US" sz="5400" b="1" u="sng" dirty="0">
                <a:effectLst>
                  <a:outerShdw blurRad="38100" dist="38100" dir="2700000" algn="tl">
                    <a:srgbClr val="000000">
                      <a:alpha val="43137"/>
                    </a:srgbClr>
                  </a:outerShdw>
                </a:effectLst>
              </a:rPr>
              <a:t>Topics</a:t>
            </a:r>
          </a:p>
        </p:txBody>
      </p:sp>
      <p:graphicFrame>
        <p:nvGraphicFramePr>
          <p:cNvPr id="7" name="Content Placeholder 4">
            <a:extLst>
              <a:ext uri="{FF2B5EF4-FFF2-40B4-BE49-F238E27FC236}">
                <a16:creationId xmlns:a16="http://schemas.microsoft.com/office/drawing/2014/main" id="{76459839-4457-4989-95CC-0F6986AD616B}"/>
              </a:ext>
            </a:extLst>
          </p:cNvPr>
          <p:cNvGraphicFramePr>
            <a:graphicFrameLocks noGrp="1"/>
          </p:cNvGraphicFramePr>
          <p:nvPr>
            <p:ph idx="1"/>
            <p:extLst>
              <p:ext uri="{D42A27DB-BD31-4B8C-83A1-F6EECF244321}">
                <p14:modId xmlns:p14="http://schemas.microsoft.com/office/powerpoint/2010/main" val="1242059660"/>
              </p:ext>
            </p:extLst>
          </p:nvPr>
        </p:nvGraphicFramePr>
        <p:xfrm>
          <a:off x="4013840" y="303591"/>
          <a:ext cx="7910682"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87824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181EA1-F561-4F21-AEBB-6BCF89FE4F48}"/>
              </a:ext>
            </a:extLst>
          </p:cNvPr>
          <p:cNvSpPr>
            <a:spLocks noGrp="1"/>
          </p:cNvSpPr>
          <p:nvPr>
            <p:ph type="title"/>
          </p:nvPr>
        </p:nvSpPr>
        <p:spPr>
          <a:xfrm>
            <a:off x="-29487" y="65281"/>
            <a:ext cx="4878469" cy="826066"/>
          </a:xfrm>
        </p:spPr>
        <p:txBody>
          <a:bodyPr vert="horz" lIns="91440" tIns="45720" rIns="91440" bIns="45720" rtlCol="0" anchor="ctr">
            <a:noAutofit/>
          </a:bodyPr>
          <a:lstStyle/>
          <a:p>
            <a:r>
              <a:rPr lang="en-US" sz="3400" kern="1200" dirty="0">
                <a:solidFill>
                  <a:schemeClr val="tx1"/>
                </a:solidFill>
                <a:latin typeface="Aharoni" panose="02010803020104030203" pitchFamily="2" charset="-79"/>
                <a:cs typeface="Aharoni" panose="02010803020104030203" pitchFamily="2" charset="-79"/>
              </a:rPr>
              <a:t>WORK REGISTRATION</a:t>
            </a:r>
          </a:p>
        </p:txBody>
      </p:sp>
      <p:sp>
        <p:nvSpPr>
          <p:cNvPr id="19"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A820EF8-8F6B-4C43-8A9C-E0A224A7458A}"/>
              </a:ext>
            </a:extLst>
          </p:cNvPr>
          <p:cNvSpPr>
            <a:spLocks noGrp="1"/>
          </p:cNvSpPr>
          <p:nvPr>
            <p:ph sz="half" idx="1"/>
          </p:nvPr>
        </p:nvSpPr>
        <p:spPr>
          <a:xfrm>
            <a:off x="30094" y="1001346"/>
            <a:ext cx="4818888" cy="5746655"/>
          </a:xfrm>
        </p:spPr>
        <p:txBody>
          <a:bodyPr vert="horz" lIns="91440" tIns="45720" rIns="91440" bIns="45720" rtlCol="0" anchor="t">
            <a:normAutofit lnSpcReduction="10000"/>
          </a:bodyPr>
          <a:lstStyle/>
          <a:p>
            <a:pPr marL="0"/>
            <a:r>
              <a:rPr lang="en-US" dirty="0"/>
              <a:t>Codes assigned by HHSC to individuals who apply for TANF cash assistance, which determines if recipients are </a:t>
            </a:r>
            <a:r>
              <a:rPr lang="en-US" b="1" dirty="0"/>
              <a:t>mandatory or exempt </a:t>
            </a:r>
            <a:r>
              <a:rPr lang="en-US" dirty="0"/>
              <a:t>participants in the Workforce  </a:t>
            </a:r>
            <a:r>
              <a:rPr lang="en-US" i="1" dirty="0"/>
              <a:t>Choices</a:t>
            </a:r>
            <a:r>
              <a:rPr lang="en-US" dirty="0"/>
              <a:t> program.</a:t>
            </a:r>
          </a:p>
          <a:p>
            <a:pPr marL="0" indent="0">
              <a:buNone/>
            </a:pPr>
            <a:endParaRPr lang="en-US" sz="900" dirty="0"/>
          </a:p>
          <a:p>
            <a:pPr marL="0"/>
            <a:r>
              <a:rPr lang="en-US" dirty="0"/>
              <a:t>TIERS determines the appropriate work registration code based on data collection entries. Staff should review work registration status prior to disposition to ensure the correct work registration code is assigned to an individual. </a:t>
            </a:r>
          </a:p>
        </p:txBody>
      </p:sp>
      <p:graphicFrame>
        <p:nvGraphicFramePr>
          <p:cNvPr id="12" name="Table 11">
            <a:extLst>
              <a:ext uri="{FF2B5EF4-FFF2-40B4-BE49-F238E27FC236}">
                <a16:creationId xmlns:a16="http://schemas.microsoft.com/office/drawing/2014/main" id="{844E93AF-3C38-46E1-88B0-7D43FA6DC621}"/>
              </a:ext>
            </a:extLst>
          </p:cNvPr>
          <p:cNvGraphicFramePr>
            <a:graphicFrameLocks noGrp="1"/>
          </p:cNvGraphicFramePr>
          <p:nvPr>
            <p:extLst>
              <p:ext uri="{D42A27DB-BD31-4B8C-83A1-F6EECF244321}">
                <p14:modId xmlns:p14="http://schemas.microsoft.com/office/powerpoint/2010/main" val="4148596214"/>
              </p:ext>
            </p:extLst>
          </p:nvPr>
        </p:nvGraphicFramePr>
        <p:xfrm>
          <a:off x="4848982" y="203483"/>
          <a:ext cx="7198219" cy="6544518"/>
        </p:xfrm>
        <a:graphic>
          <a:graphicData uri="http://schemas.openxmlformats.org/drawingml/2006/table">
            <a:tbl>
              <a:tblPr firstRow="1" firstCol="1" bandRow="1">
                <a:tableStyleId>{5C22544A-7EE6-4342-B048-85BDC9FD1C3A}</a:tableStyleId>
              </a:tblPr>
              <a:tblGrid>
                <a:gridCol w="1250876">
                  <a:extLst>
                    <a:ext uri="{9D8B030D-6E8A-4147-A177-3AD203B41FA5}">
                      <a16:colId xmlns:a16="http://schemas.microsoft.com/office/drawing/2014/main" val="3416356232"/>
                    </a:ext>
                  </a:extLst>
                </a:gridCol>
                <a:gridCol w="5947343">
                  <a:extLst>
                    <a:ext uri="{9D8B030D-6E8A-4147-A177-3AD203B41FA5}">
                      <a16:colId xmlns:a16="http://schemas.microsoft.com/office/drawing/2014/main" val="844359775"/>
                    </a:ext>
                  </a:extLst>
                </a:gridCol>
              </a:tblGrid>
              <a:tr h="515984">
                <a:tc>
                  <a:txBody>
                    <a:bodyPr/>
                    <a:lstStyle/>
                    <a:p>
                      <a:pPr marL="0" marR="0" algn="ctr">
                        <a:lnSpc>
                          <a:spcPct val="107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Code</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87950" marR="87950" marT="87950" marB="87950" anchor="ctr"/>
                </a:tc>
                <a:tc>
                  <a:txBody>
                    <a:bodyPr/>
                    <a:lstStyle/>
                    <a:p>
                      <a:pPr marL="0" marR="0" algn="ctr">
                        <a:lnSpc>
                          <a:spcPct val="107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Description</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87950" marR="87950" marT="87950" marB="87950" anchor="ctr"/>
                </a:tc>
                <a:extLst>
                  <a:ext uri="{0D108BD9-81ED-4DB2-BD59-A6C34878D82A}">
                    <a16:rowId xmlns:a16="http://schemas.microsoft.com/office/drawing/2014/main" val="1801706675"/>
                  </a:ext>
                </a:extLst>
              </a:tr>
              <a:tr h="574180">
                <a:tc>
                  <a:txBody>
                    <a:bodyPr/>
                    <a:lstStyle/>
                    <a:p>
                      <a:pPr marL="0" marR="0" algn="ctr">
                        <a:lnSpc>
                          <a:spcPct val="107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V</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non-recipient parents who receive Supplemental Security Income (SSI)</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648710004"/>
                  </a:ext>
                </a:extLst>
              </a:tr>
              <a:tr h="574180">
                <a:tc>
                  <a:txBody>
                    <a:bodyPr/>
                    <a:lstStyle/>
                    <a:p>
                      <a:pPr marL="0" marR="0" algn="ctr">
                        <a:lnSpc>
                          <a:spcPct val="107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X</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non-recipient parents who have exhausted their state time limits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856047008"/>
                  </a:ext>
                </a:extLst>
              </a:tr>
              <a:tr h="307571">
                <a:tc>
                  <a:txBody>
                    <a:bodyPr/>
                    <a:lstStyle/>
                    <a:p>
                      <a:pPr marL="0" marR="0" algn="ctr">
                        <a:lnSpc>
                          <a:spcPct val="107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Y</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non-recipient parents who have certain disqualifications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705794159"/>
                  </a:ext>
                </a:extLst>
              </a:tr>
              <a:tr h="307571">
                <a:tc>
                  <a:txBody>
                    <a:bodyPr/>
                    <a:lstStyle/>
                    <a:p>
                      <a:pPr marL="0" marR="0" algn="ctr">
                        <a:lnSpc>
                          <a:spcPct val="107000"/>
                        </a:lnSpc>
                        <a:spcBef>
                          <a:spcPts val="0"/>
                        </a:spcBef>
                        <a:spcAft>
                          <a:spcPts val="0"/>
                        </a:spcAft>
                      </a:pPr>
                      <a:r>
                        <a:rPr lang="en-US" sz="1600" dirty="0">
                          <a:solidFill>
                            <a:srgbClr val="FF00FF"/>
                          </a:solidFill>
                          <a:effectLst/>
                          <a:latin typeface="Arial" panose="020B0604020202020204" pitchFamily="34" charset="0"/>
                          <a:cs typeface="Arial" panose="020B0604020202020204" pitchFamily="34" charset="0"/>
                        </a:rPr>
                        <a:t>J</a:t>
                      </a:r>
                      <a:endParaRPr lang="en-US" sz="1600" dirty="0">
                        <a:solidFill>
                          <a:srgbClr val="FF00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nSpc>
                          <a:spcPct val="107000"/>
                        </a:lnSpc>
                        <a:spcBef>
                          <a:spcPts val="0"/>
                        </a:spcBef>
                        <a:spcAft>
                          <a:spcPts val="0"/>
                        </a:spcAft>
                      </a:pPr>
                      <a:r>
                        <a:rPr lang="en-US" sz="1800" b="1" u="sng" dirty="0">
                          <a:effectLst/>
                          <a:latin typeface="Arial" panose="020B0604020202020204" pitchFamily="34" charset="0"/>
                          <a:cs typeface="Arial" panose="020B0604020202020204" pitchFamily="34" charset="0"/>
                        </a:rPr>
                        <a:t>ineligible</a:t>
                      </a:r>
                      <a:r>
                        <a:rPr lang="en-US" sz="1800" dirty="0">
                          <a:effectLst/>
                          <a:latin typeface="Arial" panose="020B0604020202020204" pitchFamily="34" charset="0"/>
                          <a:cs typeface="Arial" panose="020B0604020202020204" pitchFamily="34" charset="0"/>
                        </a:rPr>
                        <a:t> for TANF and for </a:t>
                      </a:r>
                      <a:r>
                        <a:rPr lang="en-US" sz="1800" i="1" dirty="0">
                          <a:effectLst/>
                          <a:latin typeface="Arial" panose="020B0604020202020204" pitchFamily="34" charset="0"/>
                          <a:cs typeface="Arial" panose="020B0604020202020204" pitchFamily="34" charset="0"/>
                        </a:rPr>
                        <a:t>Choices</a:t>
                      </a:r>
                      <a:endParaRPr lang="en-US" sz="1800" i="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175461764"/>
                  </a:ext>
                </a:extLst>
              </a:tr>
              <a:tr h="307571">
                <a:tc>
                  <a:txBody>
                    <a:bodyPr/>
                    <a:lstStyle/>
                    <a:p>
                      <a:pPr marL="0" marR="0" algn="ctr">
                        <a:lnSpc>
                          <a:spcPct val="107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A or F</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child under age 19 or adult age 60 or older</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068047700"/>
                  </a:ext>
                </a:extLst>
              </a:tr>
              <a:tr h="307571">
                <a:tc>
                  <a:txBody>
                    <a:bodyPr/>
                    <a:lstStyle/>
                    <a:p>
                      <a:pPr marL="0" marR="0" algn="ctr">
                        <a:lnSpc>
                          <a:spcPct val="107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L, N or Q</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receiving hardship exemption from the state time limit</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500227751"/>
                  </a:ext>
                </a:extLst>
              </a:tr>
              <a:tr h="307571">
                <a:tc>
                  <a:txBody>
                    <a:bodyPr/>
                    <a:lstStyle/>
                    <a:p>
                      <a:pPr marL="0" marR="0" algn="ctr">
                        <a:lnSpc>
                          <a:spcPct val="107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G or R</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caring for a child under age 1 / person not on TANF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637604507"/>
                  </a:ext>
                </a:extLst>
              </a:tr>
              <a:tr h="307571">
                <a:tc>
                  <a:txBody>
                    <a:bodyPr/>
                    <a:lstStyle/>
                    <a:p>
                      <a:pPr marL="0" marR="0" algn="ctr">
                        <a:lnSpc>
                          <a:spcPct val="107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C</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caring for a disabled child</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594611993"/>
                  </a:ext>
                </a:extLst>
              </a:tr>
              <a:tr h="307571">
                <a:tc>
                  <a:txBody>
                    <a:bodyPr/>
                    <a:lstStyle/>
                    <a:p>
                      <a:pPr marL="0" marR="0" algn="ctr">
                        <a:lnSpc>
                          <a:spcPct val="107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U</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grandparent (age 50+) caring for a child under age 3</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953262594"/>
                  </a:ext>
                </a:extLst>
              </a:tr>
              <a:tr h="307571">
                <a:tc>
                  <a:txBody>
                    <a:bodyPr/>
                    <a:lstStyle/>
                    <a:p>
                      <a:pPr marL="0" marR="0" algn="ctr">
                        <a:lnSpc>
                          <a:spcPct val="107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H</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caring for a disabled adult</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967782003"/>
                  </a:ext>
                </a:extLst>
              </a:tr>
              <a:tr h="307571">
                <a:tc>
                  <a:txBody>
                    <a:bodyPr/>
                    <a:lstStyle/>
                    <a:p>
                      <a:pPr marL="0" marR="0" algn="ctr">
                        <a:lnSpc>
                          <a:spcPct val="107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E</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personal disability</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272547307"/>
                  </a:ext>
                </a:extLst>
              </a:tr>
              <a:tr h="307571">
                <a:tc>
                  <a:txBody>
                    <a:bodyPr/>
                    <a:lstStyle/>
                    <a:p>
                      <a:pPr marL="0" marR="0" algn="ctr">
                        <a:lnSpc>
                          <a:spcPct val="107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T</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pregnant and unable to work</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70253942"/>
                  </a:ext>
                </a:extLst>
              </a:tr>
              <a:tr h="307571">
                <a:tc>
                  <a:txBody>
                    <a:bodyPr/>
                    <a:lstStyle/>
                    <a:p>
                      <a:pPr marL="0" marR="0" algn="ctr">
                        <a:lnSpc>
                          <a:spcPct val="107000"/>
                        </a:lnSpc>
                        <a:spcBef>
                          <a:spcPts val="0"/>
                        </a:spcBef>
                        <a:spcAft>
                          <a:spcPts val="0"/>
                        </a:spcAft>
                      </a:pPr>
                      <a:r>
                        <a:rPr lang="en-US" sz="1600" dirty="0">
                          <a:solidFill>
                            <a:srgbClr val="FF0000"/>
                          </a:solidFill>
                          <a:effectLst/>
                          <a:latin typeface="Arial" panose="020B0604020202020204" pitchFamily="34" charset="0"/>
                          <a:cs typeface="Arial" panose="020B0604020202020204" pitchFamily="34" charset="0"/>
                        </a:rPr>
                        <a:t>K</a:t>
                      </a:r>
                      <a:r>
                        <a:rPr lang="en-US" sz="1600" dirty="0">
                          <a:solidFill>
                            <a:schemeClr val="bg1"/>
                          </a:solidFill>
                          <a:effectLst/>
                          <a:latin typeface="Arial" panose="020B0604020202020204" pitchFamily="34" charset="0"/>
                          <a:cs typeface="Arial" panose="020B0604020202020204" pitchFamily="34" charset="0"/>
                        </a:rPr>
                        <a:t>*</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appeal pending with </a:t>
                      </a:r>
                      <a:r>
                        <a:rPr lang="en-US" sz="1800" i="1" dirty="0">
                          <a:effectLst/>
                          <a:latin typeface="Arial" panose="020B0604020202020204" pitchFamily="34" charset="0"/>
                          <a:cs typeface="Arial" panose="020B0604020202020204" pitchFamily="34" charset="0"/>
                        </a:rPr>
                        <a:t>Choices</a:t>
                      </a:r>
                      <a:endParaRPr lang="en-US" sz="1800" i="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834026787"/>
                  </a:ext>
                </a:extLst>
              </a:tr>
              <a:tr h="307571">
                <a:tc>
                  <a:txBody>
                    <a:bodyPr/>
                    <a:lstStyle/>
                    <a:p>
                      <a:pPr marL="0" marR="0" algn="ctr">
                        <a:lnSpc>
                          <a:spcPct val="107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W*</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sanctioned for </a:t>
                      </a:r>
                      <a:r>
                        <a:rPr lang="en-US" sz="1800" i="1" dirty="0">
                          <a:effectLst/>
                          <a:latin typeface="Arial" panose="020B0604020202020204" pitchFamily="34" charset="0"/>
                          <a:cs typeface="Arial" panose="020B0604020202020204" pitchFamily="34" charset="0"/>
                        </a:rPr>
                        <a:t>Choices</a:t>
                      </a:r>
                      <a:r>
                        <a:rPr lang="en-US" sz="1800" dirty="0">
                          <a:effectLst/>
                          <a:latin typeface="Arial" panose="020B0604020202020204" pitchFamily="34" charset="0"/>
                          <a:cs typeface="Arial" panose="020B0604020202020204" pitchFamily="34" charset="0"/>
                        </a:rPr>
                        <a:t> nonparticipation</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4019531572"/>
                  </a:ext>
                </a:extLst>
              </a:tr>
              <a:tr h="574180">
                <a:tc>
                  <a:txBody>
                    <a:bodyPr/>
                    <a:lstStyle/>
                    <a:p>
                      <a:pPr marL="0" marR="0" algn="ctr">
                        <a:lnSpc>
                          <a:spcPct val="107000"/>
                        </a:lnSpc>
                        <a:spcBef>
                          <a:spcPts val="0"/>
                        </a:spcBef>
                        <a:spcAft>
                          <a:spcPts val="0"/>
                        </a:spcAft>
                      </a:pPr>
                      <a:r>
                        <a:rPr lang="en-US" sz="1600" dirty="0">
                          <a:solidFill>
                            <a:srgbClr val="FF0000"/>
                          </a:solidFill>
                          <a:effectLst/>
                          <a:latin typeface="Arial" panose="020B0604020202020204" pitchFamily="34" charset="0"/>
                          <a:cs typeface="Arial" panose="020B0604020202020204" pitchFamily="34" charset="0"/>
                        </a:rPr>
                        <a:t>P</a:t>
                      </a:r>
                      <a:endParaRPr lang="en-US" sz="1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employed at least 30 hours per week and earning at least $700 per month</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622122023"/>
                  </a:ext>
                </a:extLst>
              </a:tr>
              <a:tr h="307571">
                <a:tc>
                  <a:txBody>
                    <a:bodyPr/>
                    <a:lstStyle/>
                    <a:p>
                      <a:pPr marL="0" marR="0" algn="ctr">
                        <a:lnSpc>
                          <a:spcPct val="107000"/>
                        </a:lnSpc>
                        <a:spcBef>
                          <a:spcPts val="0"/>
                        </a:spcBef>
                        <a:spcAft>
                          <a:spcPts val="0"/>
                        </a:spcAft>
                      </a:pPr>
                      <a:r>
                        <a:rPr lang="en-US" sz="1600" dirty="0">
                          <a:solidFill>
                            <a:srgbClr val="FF0000"/>
                          </a:solidFill>
                          <a:effectLst/>
                          <a:latin typeface="Arial" panose="020B0604020202020204" pitchFamily="34" charset="0"/>
                          <a:cs typeface="Arial" panose="020B0604020202020204" pitchFamily="34" charset="0"/>
                        </a:rPr>
                        <a:t>B</a:t>
                      </a:r>
                      <a:endParaRPr lang="en-US" sz="1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parent under age 19 and in school full time</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21140105"/>
                  </a:ext>
                </a:extLst>
              </a:tr>
              <a:tr h="307571">
                <a:tc>
                  <a:txBody>
                    <a:bodyPr/>
                    <a:lstStyle/>
                    <a:p>
                      <a:pPr marL="0" marR="0" algn="ctr">
                        <a:lnSpc>
                          <a:spcPct val="107000"/>
                        </a:lnSpc>
                        <a:spcBef>
                          <a:spcPts val="0"/>
                        </a:spcBef>
                        <a:spcAft>
                          <a:spcPts val="0"/>
                        </a:spcAft>
                      </a:pPr>
                      <a:r>
                        <a:rPr lang="en-US" sz="1600" dirty="0">
                          <a:solidFill>
                            <a:srgbClr val="FF0000"/>
                          </a:solidFill>
                          <a:effectLst/>
                          <a:latin typeface="Arial" panose="020B0604020202020204" pitchFamily="34" charset="0"/>
                          <a:cs typeface="Arial" panose="020B0604020202020204" pitchFamily="34" charset="0"/>
                        </a:rPr>
                        <a:t>M</a:t>
                      </a:r>
                      <a:endParaRPr lang="en-US" sz="1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mandatory participant</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827124614"/>
                  </a:ext>
                </a:extLst>
              </a:tr>
            </a:tbl>
          </a:graphicData>
        </a:graphic>
      </p:graphicFrame>
    </p:spTree>
    <p:extLst>
      <p:ext uri="{BB962C8B-B14F-4D97-AF65-F5344CB8AC3E}">
        <p14:creationId xmlns:p14="http://schemas.microsoft.com/office/powerpoint/2010/main" val="279679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6" presetClass="emph" presetSubtype="0" fill="hold" nodeType="afterEffect">
                                  <p:stCondLst>
                                    <p:cond delay="0"/>
                                  </p:stCondLst>
                                  <p:childTnLst>
                                    <p:animEffect transition="out" filter="fade">
                                      <p:cBhvr>
                                        <p:cTn id="18" dur="500" tmFilter="0, 0; .2, .5; .8, .5; 1, 0"/>
                                        <p:tgtEl>
                                          <p:spTgt spid="12"/>
                                        </p:tgtEl>
                                      </p:cBhvr>
                                    </p:animEffect>
                                    <p:animScale>
                                      <p:cBhvr>
                                        <p:cTn id="19"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1003</TotalTime>
  <Words>2299</Words>
  <Application>Microsoft Office PowerPoint</Application>
  <PresentationFormat>Widescreen</PresentationFormat>
  <Paragraphs>228</Paragraphs>
  <Slides>29</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Abadi</vt:lpstr>
      <vt:lpstr>Aharoni</vt:lpstr>
      <vt:lpstr>Arial</vt:lpstr>
      <vt:lpstr>Arial Black</vt:lpstr>
      <vt:lpstr>Calibri</vt:lpstr>
      <vt:lpstr>Calibri Light</vt:lpstr>
      <vt:lpstr>Source Sans Pro Web</vt:lpstr>
      <vt:lpstr>Office Theme</vt:lpstr>
      <vt:lpstr>MAINSTREAM BENEFITS</vt:lpstr>
      <vt:lpstr>TEMPORARY ASSISTANCE FOR NEEDY FAMILIES (TANF)</vt:lpstr>
      <vt:lpstr>A Brief History of Welfare</vt:lpstr>
      <vt:lpstr>A Brief History of Welfare</vt:lpstr>
      <vt:lpstr>A Brief History of Welfare</vt:lpstr>
      <vt:lpstr>TANF</vt:lpstr>
      <vt:lpstr>WHAT IS TANF?</vt:lpstr>
      <vt:lpstr>TANF Program Topics</vt:lpstr>
      <vt:lpstr>WORK REGISTRATION</vt:lpstr>
      <vt:lpstr>Texas TANF &amp; Choices Programs https://www.twc.texas.gov/programs/choices-program-overview </vt:lpstr>
      <vt:lpstr>The Application </vt:lpstr>
      <vt:lpstr>PowerPoint Presentation</vt:lpstr>
      <vt:lpstr>TANF Eligibility Points &amp; Definitions</vt:lpstr>
      <vt:lpstr>TANF Eligibility Points &amp; Definitions</vt:lpstr>
      <vt:lpstr>https://hhs.texas.gov/laws-regulations/handbooks/twh/texas-works-handbook   TANF ELIGIBILITY</vt:lpstr>
      <vt:lpstr>Form 1020-A</vt:lpstr>
      <vt:lpstr>PowerPoint Presentation</vt:lpstr>
      <vt:lpstr>Single-Parent TANF</vt:lpstr>
      <vt:lpstr>Two-Parent TANF (State Program)</vt:lpstr>
      <vt:lpstr>One-Time TANF</vt:lpstr>
      <vt:lpstr>FEDERAL TIME CLOCK</vt:lpstr>
      <vt:lpstr>Meanwhile, Back on the Texas Ranch…1995</vt:lpstr>
      <vt:lpstr>Texas State Time Limits</vt:lpstr>
      <vt:lpstr>PowerPoint Presentation</vt:lpstr>
      <vt:lpstr>WHAT IS A FREEZE-OUT?</vt:lpstr>
      <vt:lpstr>HHSC Cut-Off Explained...</vt:lpstr>
      <vt:lpstr>PowerPoint Presentation</vt:lpstr>
      <vt:lpstr>HHSC CUT-OFF 2023</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MAINSTREAM BENEFITS</dc:title>
  <dc:creator>Kay Gollihugh</dc:creator>
  <cp:lastModifiedBy>Kay Gollihugh</cp:lastModifiedBy>
  <cp:revision>1</cp:revision>
  <dcterms:created xsi:type="dcterms:W3CDTF">2021-03-24T12:30:36Z</dcterms:created>
  <dcterms:modified xsi:type="dcterms:W3CDTF">2023-05-05T17:58:30Z</dcterms:modified>
</cp:coreProperties>
</file>